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9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5143500" cx="9144000"/>
  <p:notesSz cx="6858000" cy="9144000"/>
  <p:embeddedFontLst>
    <p:embeddedFont>
      <p:font typeface="Ubuntu"/>
      <p:regular r:id="rId43"/>
      <p:bold r:id="rId44"/>
      <p:italic r:id="rId45"/>
      <p:boldItalic r:id="rId46"/>
    </p:embeddedFont>
    <p:embeddedFont>
      <p:font typeface="Raleway"/>
      <p:regular r:id="rId47"/>
      <p:bold r:id="rId48"/>
      <p:italic r:id="rId49"/>
      <p:boldItalic r:id="rId50"/>
    </p:embeddedFont>
    <p:embeddedFont>
      <p:font typeface="Bellota Text"/>
      <p:regular r:id="rId51"/>
      <p:bold r:id="rId52"/>
      <p:italic r:id="rId53"/>
      <p:boldItalic r:id="rId54"/>
    </p:embeddedFont>
    <p:embeddedFont>
      <p:font typeface="Corbel"/>
      <p:regular r:id="rId55"/>
      <p:bold r:id="rId56"/>
      <p:italic r:id="rId57"/>
      <p:boldItalic r:id="rId58"/>
    </p:embeddedFont>
    <p:embeddedFont>
      <p:font typeface="Indie Flower"/>
      <p:regular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11EEC2B-F6A2-4CFA-AB49-C0F9BC27D038}">
  <a:tblStyle styleId="{711EEC2B-F6A2-4CFA-AB49-C0F9BC27D03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Ubuntu-bold.fntdata"/><Relationship Id="rId43" Type="http://schemas.openxmlformats.org/officeDocument/2006/relationships/font" Target="fonts/Ubuntu-regular.fntdata"/><Relationship Id="rId46" Type="http://schemas.openxmlformats.org/officeDocument/2006/relationships/font" Target="fonts/Ubuntu-boldItalic.fntdata"/><Relationship Id="rId45" Type="http://schemas.openxmlformats.org/officeDocument/2006/relationships/font" Target="fonts/Ubuntu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aleway-bold.fntdata"/><Relationship Id="rId47" Type="http://schemas.openxmlformats.org/officeDocument/2006/relationships/font" Target="fonts/Raleway-regular.fntdata"/><Relationship Id="rId49" Type="http://schemas.openxmlformats.org/officeDocument/2006/relationships/font" Target="fonts/Raleway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ellotaText-regular.fntdata"/><Relationship Id="rId50" Type="http://schemas.openxmlformats.org/officeDocument/2006/relationships/font" Target="fonts/Raleway-boldItalic.fntdata"/><Relationship Id="rId53" Type="http://schemas.openxmlformats.org/officeDocument/2006/relationships/font" Target="fonts/BellotaText-italic.fntdata"/><Relationship Id="rId52" Type="http://schemas.openxmlformats.org/officeDocument/2006/relationships/font" Target="fonts/BellotaText-bold.fntdata"/><Relationship Id="rId11" Type="http://schemas.openxmlformats.org/officeDocument/2006/relationships/slide" Target="slides/slide6.xml"/><Relationship Id="rId55" Type="http://schemas.openxmlformats.org/officeDocument/2006/relationships/font" Target="fonts/Corbel-regular.fntdata"/><Relationship Id="rId10" Type="http://schemas.openxmlformats.org/officeDocument/2006/relationships/slide" Target="slides/slide5.xml"/><Relationship Id="rId54" Type="http://schemas.openxmlformats.org/officeDocument/2006/relationships/font" Target="fonts/BellotaText-boldItalic.fntdata"/><Relationship Id="rId13" Type="http://schemas.openxmlformats.org/officeDocument/2006/relationships/slide" Target="slides/slide8.xml"/><Relationship Id="rId57" Type="http://schemas.openxmlformats.org/officeDocument/2006/relationships/font" Target="fonts/Corbel-italic.fntdata"/><Relationship Id="rId12" Type="http://schemas.openxmlformats.org/officeDocument/2006/relationships/slide" Target="slides/slide7.xml"/><Relationship Id="rId56" Type="http://schemas.openxmlformats.org/officeDocument/2006/relationships/font" Target="fonts/Corbel-bold.fntdata"/><Relationship Id="rId15" Type="http://schemas.openxmlformats.org/officeDocument/2006/relationships/slide" Target="slides/slide10.xml"/><Relationship Id="rId59" Type="http://schemas.openxmlformats.org/officeDocument/2006/relationships/font" Target="fonts/IndieFlower-regular.fntdata"/><Relationship Id="rId14" Type="http://schemas.openxmlformats.org/officeDocument/2006/relationships/slide" Target="slides/slide9.xml"/><Relationship Id="rId58" Type="http://schemas.openxmlformats.org/officeDocument/2006/relationships/font" Target="fonts/Corbel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cebe96f65b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cebe96f65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2be33b30db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2be33b30db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ce893def0f_8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ce893def0f_8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2c37f159da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22c37f159d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22be33b30db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22be33b30db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ce893def0f_8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ce893def0f_8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ce2a78553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ce2a78553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22bf138420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22bf138420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rapide des thèmes que nous avons </a:t>
            </a:r>
            <a:r>
              <a:rPr lang="en"/>
              <a:t>dû implémenter</a:t>
            </a:r>
            <a:r>
              <a:rPr lang="en"/>
              <a:t> dans la salle africaine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ce893def0f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ce893def0f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des thèmes sélectionné pour la salle américaine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2bf138420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2bf138420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Présenter quelques dilemmes pour montrer le travail réalisé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ce893def0f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5" name="Google Shape;955;gce893def0f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e893def0f_8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e893def0f_8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 l’équipe + rapide tour sur qui avait quelle mission dans le groupe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2bf138420f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2bf138420f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56% du lithium identifié dans le monde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Il est essentiel pour la fabrication des batteries des voitures électriques,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censées sauver la planète du réchauffement climatique, mais aussi des téléphones portables et autres appareils électroniques.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Pas sans conséquences pour l'environnement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 les sociétés minières dédommageant les communautés locales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22bf138420f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22bf138420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22be33b30db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9" name="Google Shape;979;g22be33b30db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ce893def0f_8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ce893def0f_8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2c3f86758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22c3f86758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c3f86758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c3f86758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2be33b30db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2be33b30db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ce893def0f_0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ce893def0f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2be33b30db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22be33b30db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2c3f86758d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2c3f86758d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cebe96f6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cebe96f6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rapide des tâches communes 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2c3f86758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22c3f86758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22c3f86758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0" name="Google Shape;1090;g22c3f86758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2c3f86758d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8" name="Google Shape;1098;g22c3f86758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g22bf138420f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Google Shape;1105;g22bf138420f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2bead143e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2bead143e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gce893def0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5" name="Google Shape;1165;gce893def0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ce893def0f_8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9" name="Google Shape;1179;gce893def0f_8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gce893def0f_8_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4" name="Google Shape;1184;gce893def0f_8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ce893def0f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ce893def0f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ce893def0f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ce893def0f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ce893def0f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ce893def0f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ce893def0f_8_5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ce893def0f_8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2be33b30d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2be33b30d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2c37f159d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2c37f159d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77898" y="3439120"/>
            <a:ext cx="3266103" cy="1704377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7482705" y="-814914"/>
            <a:ext cx="846356" cy="2476185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259925" y="-173374"/>
            <a:ext cx="3262071" cy="2463766"/>
          </a:xfrm>
          <a:custGeom>
            <a:rect b="b" l="l" r="r" t="t"/>
            <a:pathLst>
              <a:path extrusionOk="0" h="92069" w="121901">
                <a:moveTo>
                  <a:pt x="0" y="0"/>
                </a:moveTo>
                <a:cubicBezTo>
                  <a:pt x="0" y="13648"/>
                  <a:pt x="22976" y="20210"/>
                  <a:pt x="36519" y="18517"/>
                </a:cubicBezTo>
                <a:cubicBezTo>
                  <a:pt x="49137" y="16939"/>
                  <a:pt x="64408" y="8316"/>
                  <a:pt x="74581" y="15945"/>
                </a:cubicBezTo>
                <a:cubicBezTo>
                  <a:pt x="83415" y="22570"/>
                  <a:pt x="88066" y="34773"/>
                  <a:pt x="88982" y="45777"/>
                </a:cubicBezTo>
                <a:cubicBezTo>
                  <a:pt x="89767" y="55199"/>
                  <a:pt x="88049" y="65097"/>
                  <a:pt x="91040" y="74066"/>
                </a:cubicBezTo>
                <a:cubicBezTo>
                  <a:pt x="94807" y="85364"/>
                  <a:pt x="109992" y="92069"/>
                  <a:pt x="121901" y="9206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" name="Google Shape;13;p2"/>
          <p:cNvSpPr/>
          <p:nvPr/>
        </p:nvSpPr>
        <p:spPr>
          <a:xfrm>
            <a:off x="4671225" y="4767538"/>
            <a:ext cx="2263125" cy="484750"/>
          </a:xfrm>
          <a:custGeom>
            <a:rect b="b" l="l" r="r" t="t"/>
            <a:pathLst>
              <a:path extrusionOk="0" h="19390" w="90525">
                <a:moveTo>
                  <a:pt x="90525" y="19390"/>
                </a:moveTo>
                <a:cubicBezTo>
                  <a:pt x="81647" y="1643"/>
                  <a:pt x="53638" y="-1586"/>
                  <a:pt x="33947" y="874"/>
                </a:cubicBezTo>
                <a:cubicBezTo>
                  <a:pt x="21316" y="2452"/>
                  <a:pt x="11381" y="12661"/>
                  <a:pt x="0" y="183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" name="Google Shape;14;p2"/>
          <p:cNvSpPr/>
          <p:nvPr/>
        </p:nvSpPr>
        <p:spPr>
          <a:xfrm>
            <a:off x="0" y="0"/>
            <a:ext cx="3381837" cy="2494588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1439700" y="1400913"/>
            <a:ext cx="6264600" cy="19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latin typeface="Ubuntu"/>
                <a:ea typeface="Ubuntu"/>
                <a:cs typeface="Ubuntu"/>
                <a:sym typeface="Ubuntu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2228550" y="3306388"/>
            <a:ext cx="46869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 txBox="1"/>
          <p:nvPr>
            <p:ph hasCustomPrompt="1" type="title"/>
          </p:nvPr>
        </p:nvSpPr>
        <p:spPr>
          <a:xfrm>
            <a:off x="1768238" y="1772700"/>
            <a:ext cx="5607600" cy="12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6" name="Google Shape;106;p11"/>
          <p:cNvSpPr txBox="1"/>
          <p:nvPr>
            <p:ph idx="1" type="body"/>
          </p:nvPr>
        </p:nvSpPr>
        <p:spPr>
          <a:xfrm>
            <a:off x="1768163" y="3019500"/>
            <a:ext cx="5607600" cy="35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107" name="Google Shape;107;p11"/>
          <p:cNvGrpSpPr/>
          <p:nvPr/>
        </p:nvGrpSpPr>
        <p:grpSpPr>
          <a:xfrm rot="5400000">
            <a:off x="3950826" y="-110859"/>
            <a:ext cx="1242340" cy="1464058"/>
            <a:chOff x="9635" y="1954525"/>
            <a:chExt cx="1192265" cy="1234450"/>
          </a:xfrm>
        </p:grpSpPr>
        <p:sp>
          <p:nvSpPr>
            <p:cNvPr id="108" name="Google Shape;108;p11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11"/>
          <p:cNvSpPr/>
          <p:nvPr/>
        </p:nvSpPr>
        <p:spPr>
          <a:xfrm>
            <a:off x="27" y="0"/>
            <a:ext cx="530957" cy="155342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1"/>
          <p:cNvSpPr/>
          <p:nvPr/>
        </p:nvSpPr>
        <p:spPr>
          <a:xfrm rot="8592908">
            <a:off x="-983903" y="3201634"/>
            <a:ext cx="3404056" cy="3151302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1"/>
          <p:cNvSpPr/>
          <p:nvPr/>
        </p:nvSpPr>
        <p:spPr>
          <a:xfrm flipH="1" rot="-9374510">
            <a:off x="7103457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7310924" y="3571651"/>
            <a:ext cx="1924502" cy="1592496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7117975" y="0"/>
            <a:ext cx="2026025" cy="2092925"/>
          </a:xfrm>
          <a:custGeom>
            <a:rect b="b" l="l" r="r" t="t"/>
            <a:pathLst>
              <a:path extrusionOk="0" h="83717" w="81041">
                <a:moveTo>
                  <a:pt x="81041" y="83717"/>
                </a:moveTo>
                <a:cubicBezTo>
                  <a:pt x="64671" y="83717"/>
                  <a:pt x="67829" y="52277"/>
                  <a:pt x="55047" y="42050"/>
                </a:cubicBezTo>
                <a:cubicBezTo>
                  <a:pt x="49571" y="37669"/>
                  <a:pt x="38513" y="37428"/>
                  <a:pt x="34022" y="42814"/>
                </a:cubicBezTo>
                <a:cubicBezTo>
                  <a:pt x="32961" y="44086"/>
                  <a:pt x="30940" y="46230"/>
                  <a:pt x="32111" y="47401"/>
                </a:cubicBezTo>
                <a:cubicBezTo>
                  <a:pt x="35498" y="50788"/>
                  <a:pt x="44131" y="45273"/>
                  <a:pt x="44726" y="40520"/>
                </a:cubicBezTo>
                <a:cubicBezTo>
                  <a:pt x="45882" y="31290"/>
                  <a:pt x="32021" y="26330"/>
                  <a:pt x="23701" y="22171"/>
                </a:cubicBezTo>
                <a:cubicBezTo>
                  <a:pt x="14024" y="17334"/>
                  <a:pt x="4838" y="9676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9" name="Google Shape;119;p11"/>
          <p:cNvSpPr/>
          <p:nvPr/>
        </p:nvSpPr>
        <p:spPr>
          <a:xfrm>
            <a:off x="25" y="2075775"/>
            <a:ext cx="3421325" cy="3067725"/>
          </a:xfrm>
          <a:custGeom>
            <a:rect b="b" l="l" r="r" t="t"/>
            <a:pathLst>
              <a:path extrusionOk="0" h="122709" w="136853">
                <a:moveTo>
                  <a:pt x="0" y="0"/>
                </a:moveTo>
                <a:cubicBezTo>
                  <a:pt x="832" y="4153"/>
                  <a:pt x="5514" y="6492"/>
                  <a:pt x="8792" y="9174"/>
                </a:cubicBezTo>
                <a:cubicBezTo>
                  <a:pt x="15560" y="14711"/>
                  <a:pt x="22571" y="20612"/>
                  <a:pt x="26759" y="28288"/>
                </a:cubicBezTo>
                <a:cubicBezTo>
                  <a:pt x="33398" y="40457"/>
                  <a:pt x="28783" y="59713"/>
                  <a:pt x="40139" y="67662"/>
                </a:cubicBezTo>
                <a:cubicBezTo>
                  <a:pt x="52731" y="76476"/>
                  <a:pt x="72457" y="68696"/>
                  <a:pt x="85247" y="77219"/>
                </a:cubicBezTo>
                <a:cubicBezTo>
                  <a:pt x="93752" y="82887"/>
                  <a:pt x="95573" y="95277"/>
                  <a:pt x="103213" y="102066"/>
                </a:cubicBezTo>
                <a:cubicBezTo>
                  <a:pt x="110325" y="108387"/>
                  <a:pt x="121814" y="107108"/>
                  <a:pt x="129972" y="112005"/>
                </a:cubicBezTo>
                <a:cubicBezTo>
                  <a:pt x="133609" y="114188"/>
                  <a:pt x="132830" y="121366"/>
                  <a:pt x="136853" y="12270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0" name="Google Shape;120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hasCustomPrompt="1" type="title"/>
          </p:nvPr>
        </p:nvSpPr>
        <p:spPr>
          <a:xfrm flipH="1">
            <a:off x="1852775" y="1078000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idx="1" type="subTitle"/>
          </p:nvPr>
        </p:nvSpPr>
        <p:spPr>
          <a:xfrm>
            <a:off x="1199975" y="2154938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13"/>
          <p:cNvSpPr txBox="1"/>
          <p:nvPr>
            <p:ph idx="2" type="subTitle"/>
          </p:nvPr>
        </p:nvSpPr>
        <p:spPr>
          <a:xfrm>
            <a:off x="1199975" y="181203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hasCustomPrompt="1" idx="3" type="title"/>
          </p:nvPr>
        </p:nvSpPr>
        <p:spPr>
          <a:xfrm flipH="1">
            <a:off x="4146588" y="2728650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/>
          <p:nvPr>
            <p:ph idx="4" type="subTitle"/>
          </p:nvPr>
        </p:nvSpPr>
        <p:spPr>
          <a:xfrm>
            <a:off x="3493788" y="3804763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13"/>
          <p:cNvSpPr txBox="1"/>
          <p:nvPr>
            <p:ph idx="5" type="subTitle"/>
          </p:nvPr>
        </p:nvSpPr>
        <p:spPr>
          <a:xfrm>
            <a:off x="3493788" y="347551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0" name="Google Shape;130;p13"/>
          <p:cNvSpPr txBox="1"/>
          <p:nvPr>
            <p:ph hasCustomPrompt="1" idx="6" type="title"/>
          </p:nvPr>
        </p:nvSpPr>
        <p:spPr>
          <a:xfrm flipH="1">
            <a:off x="6440400" y="1078000"/>
            <a:ext cx="8508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/>
          <p:nvPr>
            <p:ph idx="7" type="subTitle"/>
          </p:nvPr>
        </p:nvSpPr>
        <p:spPr>
          <a:xfrm>
            <a:off x="5787600" y="2154938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13"/>
          <p:cNvSpPr txBox="1"/>
          <p:nvPr>
            <p:ph idx="8" type="subTitle"/>
          </p:nvPr>
        </p:nvSpPr>
        <p:spPr>
          <a:xfrm>
            <a:off x="5787600" y="181203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3" name="Google Shape;133;p13"/>
          <p:cNvSpPr/>
          <p:nvPr/>
        </p:nvSpPr>
        <p:spPr>
          <a:xfrm rot="8592899">
            <a:off x="-686667" y="-845146"/>
            <a:ext cx="2156412" cy="1996296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3"/>
          <p:cNvSpPr/>
          <p:nvPr/>
        </p:nvSpPr>
        <p:spPr>
          <a:xfrm rot="5400000">
            <a:off x="7600022" y="-727758"/>
            <a:ext cx="816220" cy="2271737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/>
          <p:nvPr/>
        </p:nvSpPr>
        <p:spPr>
          <a:xfrm>
            <a:off x="5787600" y="3543299"/>
            <a:ext cx="3356403" cy="1600216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8249625" y="-7300"/>
            <a:ext cx="903675" cy="2834824"/>
          </a:xfrm>
          <a:custGeom>
            <a:rect b="b" l="l" r="r" t="t"/>
            <a:pathLst>
              <a:path extrusionOk="0" h="85412" w="36147">
                <a:moveTo>
                  <a:pt x="0" y="0"/>
                </a:moveTo>
                <a:cubicBezTo>
                  <a:pt x="18570" y="4650"/>
                  <a:pt x="37121" y="56420"/>
                  <a:pt x="18073" y="54512"/>
                </a:cubicBezTo>
                <a:cubicBezTo>
                  <a:pt x="16893" y="54394"/>
                  <a:pt x="15046" y="52255"/>
                  <a:pt x="16033" y="51597"/>
                </a:cubicBezTo>
                <a:cubicBezTo>
                  <a:pt x="18616" y="49875"/>
                  <a:pt x="23389" y="52027"/>
                  <a:pt x="24778" y="54804"/>
                </a:cubicBezTo>
                <a:cubicBezTo>
                  <a:pt x="29645" y="64539"/>
                  <a:pt x="31280" y="75677"/>
                  <a:pt x="36147" y="854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37" name="Google Shape;137;p13"/>
          <p:cNvGrpSpPr/>
          <p:nvPr/>
        </p:nvGrpSpPr>
        <p:grpSpPr>
          <a:xfrm rot="5400000">
            <a:off x="4109853" y="-153796"/>
            <a:ext cx="934617" cy="1180258"/>
            <a:chOff x="9635" y="1954525"/>
            <a:chExt cx="1192265" cy="1234450"/>
          </a:xfrm>
        </p:grpSpPr>
        <p:sp>
          <p:nvSpPr>
            <p:cNvPr id="138" name="Google Shape;138;p13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3"/>
          <p:cNvSpPr/>
          <p:nvPr/>
        </p:nvSpPr>
        <p:spPr>
          <a:xfrm>
            <a:off x="4" y="4322575"/>
            <a:ext cx="2703610" cy="83174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type="title"/>
          </p:nvPr>
        </p:nvSpPr>
        <p:spPr>
          <a:xfrm>
            <a:off x="2835375" y="3411763"/>
            <a:ext cx="3473100" cy="37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1"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8" name="Google Shape;148;p14"/>
          <p:cNvSpPr txBox="1"/>
          <p:nvPr>
            <p:ph idx="1" type="subTitle"/>
          </p:nvPr>
        </p:nvSpPr>
        <p:spPr>
          <a:xfrm>
            <a:off x="1552500" y="1358224"/>
            <a:ext cx="6039000" cy="205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9" name="Google Shape;149;p14"/>
          <p:cNvSpPr/>
          <p:nvPr/>
        </p:nvSpPr>
        <p:spPr>
          <a:xfrm flipH="1" rot="-8592869">
            <a:off x="-1514864" y="-879434"/>
            <a:ext cx="2417983" cy="223844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4"/>
          <p:cNvSpPr/>
          <p:nvPr/>
        </p:nvSpPr>
        <p:spPr>
          <a:xfrm flipH="1">
            <a:off x="-6468" y="2874800"/>
            <a:ext cx="2237070" cy="2283628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4"/>
          <p:cNvSpPr/>
          <p:nvPr/>
        </p:nvSpPr>
        <p:spPr>
          <a:xfrm>
            <a:off x="-6475" y="-42575"/>
            <a:ext cx="2618098" cy="2441724"/>
          </a:xfrm>
          <a:custGeom>
            <a:rect b="b" l="l" r="r" t="t"/>
            <a:pathLst>
              <a:path extrusionOk="0" h="78342" w="82884">
                <a:moveTo>
                  <a:pt x="0" y="78342"/>
                </a:moveTo>
                <a:cubicBezTo>
                  <a:pt x="6309" y="77082"/>
                  <a:pt x="7192" y="67460"/>
                  <a:pt x="9084" y="61311"/>
                </a:cubicBezTo>
                <a:cubicBezTo>
                  <a:pt x="11509" y="53432"/>
                  <a:pt x="15348" y="44977"/>
                  <a:pt x="22141" y="40307"/>
                </a:cubicBezTo>
                <a:cubicBezTo>
                  <a:pt x="26258" y="37477"/>
                  <a:pt x="30819" y="34768"/>
                  <a:pt x="35765" y="34062"/>
                </a:cubicBezTo>
                <a:cubicBezTo>
                  <a:pt x="44952" y="32750"/>
                  <a:pt x="55017" y="36496"/>
                  <a:pt x="63583" y="32926"/>
                </a:cubicBezTo>
                <a:cubicBezTo>
                  <a:pt x="75326" y="28032"/>
                  <a:pt x="82884" y="12722"/>
                  <a:pt x="8288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2" name="Google Shape;152;p14"/>
          <p:cNvSpPr/>
          <p:nvPr/>
        </p:nvSpPr>
        <p:spPr>
          <a:xfrm rot="5400000">
            <a:off x="7151711" y="-1205877"/>
            <a:ext cx="1014985" cy="296954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4"/>
          <p:cNvSpPr/>
          <p:nvPr/>
        </p:nvSpPr>
        <p:spPr>
          <a:xfrm flipH="1">
            <a:off x="7111807" y="3635625"/>
            <a:ext cx="2032168" cy="1507889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"/>
          <p:cNvSpPr/>
          <p:nvPr/>
        </p:nvSpPr>
        <p:spPr>
          <a:xfrm>
            <a:off x="7881725" y="3882815"/>
            <a:ext cx="1262275" cy="1275600"/>
          </a:xfrm>
          <a:custGeom>
            <a:rect b="b" l="l" r="r" t="t"/>
            <a:pathLst>
              <a:path extrusionOk="0" h="51024" w="50491">
                <a:moveTo>
                  <a:pt x="50491" y="5757"/>
                </a:moveTo>
                <a:cubicBezTo>
                  <a:pt x="44361" y="13108"/>
                  <a:pt x="29901" y="18950"/>
                  <a:pt x="22634" y="12721"/>
                </a:cubicBezTo>
                <a:cubicBezTo>
                  <a:pt x="20024" y="10484"/>
                  <a:pt x="18482" y="5373"/>
                  <a:pt x="20544" y="2623"/>
                </a:cubicBezTo>
                <a:cubicBezTo>
                  <a:pt x="22376" y="180"/>
                  <a:pt x="27510" y="-998"/>
                  <a:pt x="29598" y="1230"/>
                </a:cubicBezTo>
                <a:cubicBezTo>
                  <a:pt x="35112" y="7112"/>
                  <a:pt x="35215" y="17708"/>
                  <a:pt x="32384" y="25257"/>
                </a:cubicBezTo>
                <a:cubicBezTo>
                  <a:pt x="27540" y="38173"/>
                  <a:pt x="13795" y="51024"/>
                  <a:pt x="0" y="5102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5" name="Google Shape;155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8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 txBox="1"/>
          <p:nvPr>
            <p:ph type="title"/>
          </p:nvPr>
        </p:nvSpPr>
        <p:spPr>
          <a:xfrm>
            <a:off x="1075625" y="2876397"/>
            <a:ext cx="3237600" cy="6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58" name="Google Shape;158;p15"/>
          <p:cNvSpPr txBox="1"/>
          <p:nvPr>
            <p:ph hasCustomPrompt="1" idx="2" type="title"/>
          </p:nvPr>
        </p:nvSpPr>
        <p:spPr>
          <a:xfrm>
            <a:off x="1858025" y="1150840"/>
            <a:ext cx="16728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b="1"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r>
              <a:t>xx%</a:t>
            </a:r>
          </a:p>
        </p:txBody>
      </p:sp>
      <p:sp>
        <p:nvSpPr>
          <p:cNvPr id="159" name="Google Shape;159;p15"/>
          <p:cNvSpPr txBox="1"/>
          <p:nvPr>
            <p:ph idx="1" type="subTitle"/>
          </p:nvPr>
        </p:nvSpPr>
        <p:spPr>
          <a:xfrm>
            <a:off x="1279175" y="3633800"/>
            <a:ext cx="28305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15"/>
          <p:cNvSpPr/>
          <p:nvPr/>
        </p:nvSpPr>
        <p:spPr>
          <a:xfrm rot="10800000">
            <a:off x="6666289" y="-14136"/>
            <a:ext cx="2492736" cy="2499885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5"/>
          <p:cNvSpPr/>
          <p:nvPr/>
        </p:nvSpPr>
        <p:spPr>
          <a:xfrm flipH="1" rot="10800000">
            <a:off x="0" y="1195150"/>
            <a:ext cx="874526" cy="3993125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5"/>
          <p:cNvSpPr/>
          <p:nvPr/>
        </p:nvSpPr>
        <p:spPr>
          <a:xfrm rot="10800000">
            <a:off x="5889543" y="3163664"/>
            <a:ext cx="3269482" cy="1994761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"/>
          <p:cNvSpPr/>
          <p:nvPr/>
        </p:nvSpPr>
        <p:spPr>
          <a:xfrm>
            <a:off x="8191700" y="1871425"/>
            <a:ext cx="1020775" cy="3360025"/>
          </a:xfrm>
          <a:custGeom>
            <a:rect b="b" l="l" r="r" t="t"/>
            <a:pathLst>
              <a:path extrusionOk="0" h="134401" w="40831">
                <a:moveTo>
                  <a:pt x="40831" y="0"/>
                </a:moveTo>
                <a:cubicBezTo>
                  <a:pt x="39917" y="2743"/>
                  <a:pt x="36714" y="4102"/>
                  <a:pt x="35047" y="6464"/>
                </a:cubicBezTo>
                <a:cubicBezTo>
                  <a:pt x="31670" y="11248"/>
                  <a:pt x="29495" y="17013"/>
                  <a:pt x="28582" y="22797"/>
                </a:cubicBezTo>
                <a:cubicBezTo>
                  <a:pt x="24675" y="47563"/>
                  <a:pt x="33475" y="73805"/>
                  <a:pt x="26880" y="97994"/>
                </a:cubicBezTo>
                <a:cubicBezTo>
                  <a:pt x="24511" y="106683"/>
                  <a:pt x="19298" y="114763"/>
                  <a:pt x="12930" y="121131"/>
                </a:cubicBezTo>
                <a:cubicBezTo>
                  <a:pt x="8563" y="125498"/>
                  <a:pt x="1951" y="128541"/>
                  <a:pt x="0" y="13440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Google Shape;16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7" name="Google Shape;167;p16"/>
          <p:cNvSpPr/>
          <p:nvPr/>
        </p:nvSpPr>
        <p:spPr>
          <a:xfrm rot="-5400000">
            <a:off x="520282" y="3750064"/>
            <a:ext cx="596404" cy="2190469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"/>
          <p:cNvSpPr/>
          <p:nvPr/>
        </p:nvSpPr>
        <p:spPr>
          <a:xfrm flipH="1" rot="10800000">
            <a:off x="-796825" y="-37897"/>
            <a:ext cx="1873438" cy="86692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16"/>
          <p:cNvGrpSpPr/>
          <p:nvPr/>
        </p:nvGrpSpPr>
        <p:grpSpPr>
          <a:xfrm flipH="1" rot="10800000">
            <a:off x="-25804" y="1986946"/>
            <a:ext cx="383552" cy="1169642"/>
            <a:chOff x="9635" y="1954525"/>
            <a:chExt cx="1192265" cy="1234450"/>
          </a:xfrm>
        </p:grpSpPr>
        <p:sp>
          <p:nvSpPr>
            <p:cNvPr id="170" name="Google Shape;170;p16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6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6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6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6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6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6"/>
          <p:cNvSpPr/>
          <p:nvPr/>
        </p:nvSpPr>
        <p:spPr>
          <a:xfrm rot="-5400000">
            <a:off x="7392066" y="512563"/>
            <a:ext cx="2302402" cy="1201480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/>
          <p:nvPr/>
        </p:nvSpPr>
        <p:spPr>
          <a:xfrm>
            <a:off x="-763125" y="4097375"/>
            <a:ext cx="1563330" cy="120586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7"/>
          <p:cNvSpPr/>
          <p:nvPr/>
        </p:nvSpPr>
        <p:spPr>
          <a:xfrm rot="10800000">
            <a:off x="-810393" y="-175748"/>
            <a:ext cx="3057037" cy="1461123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"/>
          <p:cNvSpPr/>
          <p:nvPr/>
        </p:nvSpPr>
        <p:spPr>
          <a:xfrm>
            <a:off x="-179425" y="-66900"/>
            <a:ext cx="1795125" cy="2527734"/>
          </a:xfrm>
          <a:custGeom>
            <a:rect b="b" l="l" r="r" t="t"/>
            <a:pathLst>
              <a:path extrusionOk="0" h="102493" w="71805">
                <a:moveTo>
                  <a:pt x="0" y="102493"/>
                </a:moveTo>
                <a:cubicBezTo>
                  <a:pt x="10315" y="93896"/>
                  <a:pt x="23571" y="85180"/>
                  <a:pt x="26384" y="72050"/>
                </a:cubicBezTo>
                <a:cubicBezTo>
                  <a:pt x="29346" y="58224"/>
                  <a:pt x="22408" y="40799"/>
                  <a:pt x="31458" y="29936"/>
                </a:cubicBezTo>
                <a:cubicBezTo>
                  <a:pt x="36363" y="24048"/>
                  <a:pt x="45766" y="24422"/>
                  <a:pt x="52769" y="21310"/>
                </a:cubicBezTo>
                <a:cubicBezTo>
                  <a:pt x="61319" y="17511"/>
                  <a:pt x="75216" y="8370"/>
                  <a:pt x="7103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2" name="Google Shape;182;p17"/>
          <p:cNvSpPr/>
          <p:nvPr/>
        </p:nvSpPr>
        <p:spPr>
          <a:xfrm rot="-5400000">
            <a:off x="7798784" y="3746545"/>
            <a:ext cx="1864419" cy="929489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8328075" y="2841225"/>
            <a:ext cx="847725" cy="2343169"/>
          </a:xfrm>
          <a:custGeom>
            <a:rect b="b" l="l" r="r" t="t"/>
            <a:pathLst>
              <a:path extrusionOk="0" h="91103" w="33909">
                <a:moveTo>
                  <a:pt x="0" y="90920"/>
                </a:moveTo>
                <a:cubicBezTo>
                  <a:pt x="3654" y="91652"/>
                  <a:pt x="7026" y="87408"/>
                  <a:pt x="8943" y="84213"/>
                </a:cubicBezTo>
                <a:cubicBezTo>
                  <a:pt x="13660" y="76350"/>
                  <a:pt x="18161" y="68115"/>
                  <a:pt x="20494" y="59247"/>
                </a:cubicBezTo>
                <a:cubicBezTo>
                  <a:pt x="24051" y="45729"/>
                  <a:pt x="6672" y="32192"/>
                  <a:pt x="10061" y="18631"/>
                </a:cubicBezTo>
                <a:cubicBezTo>
                  <a:pt x="12507" y="8844"/>
                  <a:pt x="23821" y="0"/>
                  <a:pt x="3390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4" name="Google Shape;184;p17"/>
          <p:cNvSpPr/>
          <p:nvPr/>
        </p:nvSpPr>
        <p:spPr>
          <a:xfrm rot="10800000">
            <a:off x="7566799" y="-23396"/>
            <a:ext cx="2370301" cy="109539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2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"/>
          <p:cNvSpPr/>
          <p:nvPr/>
        </p:nvSpPr>
        <p:spPr>
          <a:xfrm flipH="1" rot="-9606541">
            <a:off x="8200382" y="-594643"/>
            <a:ext cx="2433195" cy="2252491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"/>
          <p:cNvSpPr/>
          <p:nvPr/>
        </p:nvSpPr>
        <p:spPr>
          <a:xfrm flipH="1" rot="-9374510">
            <a:off x="-1579368" y="-3943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"/>
          <p:cNvSpPr/>
          <p:nvPr/>
        </p:nvSpPr>
        <p:spPr>
          <a:xfrm rot="8592899">
            <a:off x="-747317" y="3613754"/>
            <a:ext cx="2156412" cy="1996296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8"/>
          <p:cNvSpPr/>
          <p:nvPr/>
        </p:nvSpPr>
        <p:spPr>
          <a:xfrm>
            <a:off x="0" y="4336567"/>
            <a:ext cx="1689850" cy="850475"/>
          </a:xfrm>
          <a:custGeom>
            <a:rect b="b" l="l" r="r" t="t"/>
            <a:pathLst>
              <a:path extrusionOk="0" h="34019" w="67594">
                <a:moveTo>
                  <a:pt x="0" y="33753"/>
                </a:moveTo>
                <a:cubicBezTo>
                  <a:pt x="9183" y="35590"/>
                  <a:pt x="19147" y="25045"/>
                  <a:pt x="21838" y="16075"/>
                </a:cubicBezTo>
                <a:cubicBezTo>
                  <a:pt x="22835" y="12750"/>
                  <a:pt x="23271" y="9024"/>
                  <a:pt x="22358" y="5675"/>
                </a:cubicBezTo>
                <a:cubicBezTo>
                  <a:pt x="21316" y="1855"/>
                  <a:pt x="14239" y="-1804"/>
                  <a:pt x="11439" y="996"/>
                </a:cubicBezTo>
                <a:cubicBezTo>
                  <a:pt x="9179" y="3256"/>
                  <a:pt x="7773" y="7580"/>
                  <a:pt x="9359" y="10355"/>
                </a:cubicBezTo>
                <a:cubicBezTo>
                  <a:pt x="11529" y="14153"/>
                  <a:pt x="16195" y="16065"/>
                  <a:pt x="20278" y="17635"/>
                </a:cubicBezTo>
                <a:cubicBezTo>
                  <a:pt x="35002" y="23298"/>
                  <a:pt x="52125" y="19690"/>
                  <a:pt x="67594" y="1659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2" name="Google Shape;192;p18"/>
          <p:cNvSpPr/>
          <p:nvPr/>
        </p:nvSpPr>
        <p:spPr>
          <a:xfrm flipH="1" rot="5400000">
            <a:off x="7543780" y="3543280"/>
            <a:ext cx="976748" cy="222369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8"/>
          <p:cNvSpPr/>
          <p:nvPr/>
        </p:nvSpPr>
        <p:spPr>
          <a:xfrm>
            <a:off x="7783375" y="-42525"/>
            <a:ext cx="1378050" cy="2135100"/>
          </a:xfrm>
          <a:custGeom>
            <a:rect b="b" l="l" r="r" t="t"/>
            <a:pathLst>
              <a:path extrusionOk="0" h="85404" w="55122">
                <a:moveTo>
                  <a:pt x="55122" y="85404"/>
                </a:moveTo>
                <a:cubicBezTo>
                  <a:pt x="49055" y="80550"/>
                  <a:pt x="43293" y="73701"/>
                  <a:pt x="42192" y="66010"/>
                </a:cubicBezTo>
                <a:cubicBezTo>
                  <a:pt x="40688" y="55506"/>
                  <a:pt x="42031" y="43705"/>
                  <a:pt x="36408" y="34706"/>
                </a:cubicBezTo>
                <a:cubicBezTo>
                  <a:pt x="27523" y="20487"/>
                  <a:pt x="0" y="16767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4" name="Google Shape;194;p18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5" name="Google Shape;19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2_1_1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/>
          <p:nvPr/>
        </p:nvSpPr>
        <p:spPr>
          <a:xfrm flipH="1" rot="-789410">
            <a:off x="-1128973" y="-332487"/>
            <a:ext cx="2156642" cy="1996510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-832312" y="3584303"/>
            <a:ext cx="1563330" cy="1566569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19"/>
          <p:cNvSpPr/>
          <p:nvPr/>
        </p:nvSpPr>
        <p:spPr>
          <a:xfrm flipH="1" rot="5400000">
            <a:off x="7778164" y="3798316"/>
            <a:ext cx="695830" cy="203579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7945425" y="3701850"/>
            <a:ext cx="1223000" cy="1510275"/>
          </a:xfrm>
          <a:custGeom>
            <a:rect b="b" l="l" r="r" t="t"/>
            <a:pathLst>
              <a:path extrusionOk="0" h="60411" w="48920">
                <a:moveTo>
                  <a:pt x="0" y="60411"/>
                </a:moveTo>
                <a:cubicBezTo>
                  <a:pt x="5427" y="47750"/>
                  <a:pt x="22133" y="43002"/>
                  <a:pt x="29221" y="31191"/>
                </a:cubicBezTo>
                <a:cubicBezTo>
                  <a:pt x="32379" y="25927"/>
                  <a:pt x="30891" y="18956"/>
                  <a:pt x="32832" y="13133"/>
                </a:cubicBezTo>
                <a:cubicBezTo>
                  <a:pt x="35021" y="6566"/>
                  <a:pt x="41997" y="0"/>
                  <a:pt x="4892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1" name="Google Shape;201;p19"/>
          <p:cNvSpPr/>
          <p:nvPr/>
        </p:nvSpPr>
        <p:spPr>
          <a:xfrm flipH="1">
            <a:off x="7559686" y="0"/>
            <a:ext cx="1584314" cy="2152166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2_1_1_1_1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0"/>
          <p:cNvSpPr/>
          <p:nvPr/>
        </p:nvSpPr>
        <p:spPr>
          <a:xfrm>
            <a:off x="11" y="0"/>
            <a:ext cx="1584314" cy="2152166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0"/>
          <p:cNvSpPr/>
          <p:nvPr/>
        </p:nvSpPr>
        <p:spPr>
          <a:xfrm flipH="1">
            <a:off x="-7" y="3307850"/>
            <a:ext cx="1753132" cy="1856265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0"/>
          <p:cNvSpPr/>
          <p:nvPr/>
        </p:nvSpPr>
        <p:spPr>
          <a:xfrm rot="10800000">
            <a:off x="8448164" y="3128340"/>
            <a:ext cx="695830" cy="203579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0"/>
          <p:cNvSpPr/>
          <p:nvPr/>
        </p:nvSpPr>
        <p:spPr>
          <a:xfrm>
            <a:off x="0" y="3610325"/>
            <a:ext cx="1584370" cy="1601798"/>
          </a:xfrm>
          <a:custGeom>
            <a:rect b="b" l="l" r="r" t="t"/>
            <a:pathLst>
              <a:path extrusionOk="0" h="72210" w="74858">
                <a:moveTo>
                  <a:pt x="0" y="11630"/>
                </a:moveTo>
                <a:cubicBezTo>
                  <a:pt x="15265" y="14179"/>
                  <a:pt x="34691" y="-7847"/>
                  <a:pt x="45637" y="3094"/>
                </a:cubicBezTo>
                <a:cubicBezTo>
                  <a:pt x="58578" y="16030"/>
                  <a:pt x="39422" y="39982"/>
                  <a:pt x="43010" y="57924"/>
                </a:cubicBezTo>
                <a:cubicBezTo>
                  <a:pt x="45262" y="69184"/>
                  <a:pt x="63963" y="74685"/>
                  <a:pt x="74858" y="710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9" name="Google Shape;209;p20"/>
          <p:cNvSpPr/>
          <p:nvPr/>
        </p:nvSpPr>
        <p:spPr>
          <a:xfrm rot="-484257">
            <a:off x="8827632" y="1461570"/>
            <a:ext cx="409327" cy="1239431"/>
          </a:xfrm>
          <a:custGeom>
            <a:rect b="b" l="l" r="r" t="t"/>
            <a:pathLst>
              <a:path extrusionOk="0" h="49577" w="16373">
                <a:moveTo>
                  <a:pt x="12761" y="49577"/>
                </a:moveTo>
                <a:cubicBezTo>
                  <a:pt x="5355" y="49577"/>
                  <a:pt x="-1381" y="38408"/>
                  <a:pt x="285" y="31191"/>
                </a:cubicBezTo>
                <a:cubicBezTo>
                  <a:pt x="1688" y="25112"/>
                  <a:pt x="10659" y="22554"/>
                  <a:pt x="11776" y="16416"/>
                </a:cubicBezTo>
                <a:cubicBezTo>
                  <a:pt x="12793" y="10825"/>
                  <a:pt x="11646" y="3153"/>
                  <a:pt x="16373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0" name="Google Shape;210;p20"/>
          <p:cNvSpPr/>
          <p:nvPr/>
        </p:nvSpPr>
        <p:spPr>
          <a:xfrm flipH="1" rot="10800000">
            <a:off x="6997472" y="-12"/>
            <a:ext cx="2198971" cy="1034240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0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2" name="Google Shape;21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flipH="1" rot="10800000">
            <a:off x="-783100" y="-241538"/>
            <a:ext cx="2361725" cy="857388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 rot="5400000">
            <a:off x="4170972" y="-214781"/>
            <a:ext cx="844243" cy="1211860"/>
            <a:chOff x="9635" y="1954525"/>
            <a:chExt cx="1192265" cy="1234450"/>
          </a:xfrm>
        </p:grpSpPr>
        <p:sp>
          <p:nvSpPr>
            <p:cNvPr id="20" name="Google Shape;20;p3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 rot="10800000">
            <a:off x="6318677" y="-19"/>
            <a:ext cx="2825323" cy="1077843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 flipH="1">
            <a:off x="6502488" y="4080524"/>
            <a:ext cx="2641512" cy="1077872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-15950" y="-30975"/>
            <a:ext cx="1672772" cy="2917909"/>
          </a:xfrm>
          <a:custGeom>
            <a:rect b="b" l="l" r="r" t="t"/>
            <a:pathLst>
              <a:path extrusionOk="0" h="179868" w="89934">
                <a:moveTo>
                  <a:pt x="0" y="179868"/>
                </a:moveTo>
                <a:cubicBezTo>
                  <a:pt x="16195" y="175818"/>
                  <a:pt x="31541" y="159951"/>
                  <a:pt x="34443" y="143512"/>
                </a:cubicBezTo>
                <a:cubicBezTo>
                  <a:pt x="37843" y="124249"/>
                  <a:pt x="26246" y="102591"/>
                  <a:pt x="34443" y="84831"/>
                </a:cubicBezTo>
                <a:cubicBezTo>
                  <a:pt x="41092" y="70425"/>
                  <a:pt x="63905" y="71014"/>
                  <a:pt x="74626" y="59318"/>
                </a:cubicBezTo>
                <a:cubicBezTo>
                  <a:pt x="83644" y="49480"/>
                  <a:pt x="89934" y="35669"/>
                  <a:pt x="89934" y="22324"/>
                </a:cubicBezTo>
                <a:cubicBezTo>
                  <a:pt x="89934" y="14228"/>
                  <a:pt x="83555" y="7442"/>
                  <a:pt x="8036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" name="Google Shape;29;p3"/>
          <p:cNvSpPr/>
          <p:nvPr/>
        </p:nvSpPr>
        <p:spPr>
          <a:xfrm>
            <a:off x="7934625" y="2225500"/>
            <a:ext cx="1211875" cy="2998322"/>
          </a:xfrm>
          <a:custGeom>
            <a:rect b="b" l="l" r="r" t="t"/>
            <a:pathLst>
              <a:path extrusionOk="0" h="116723" w="48475">
                <a:moveTo>
                  <a:pt x="0" y="116723"/>
                </a:moveTo>
                <a:cubicBezTo>
                  <a:pt x="12702" y="111640"/>
                  <a:pt x="22301" y="99753"/>
                  <a:pt x="29340" y="88021"/>
                </a:cubicBezTo>
                <a:cubicBezTo>
                  <a:pt x="33161" y="81653"/>
                  <a:pt x="37763" y="72977"/>
                  <a:pt x="34442" y="66334"/>
                </a:cubicBezTo>
                <a:cubicBezTo>
                  <a:pt x="31974" y="61397"/>
                  <a:pt x="21558" y="57277"/>
                  <a:pt x="18497" y="61870"/>
                </a:cubicBezTo>
                <a:cubicBezTo>
                  <a:pt x="16066" y="65517"/>
                  <a:pt x="14246" y="70374"/>
                  <a:pt x="15308" y="74626"/>
                </a:cubicBezTo>
                <a:cubicBezTo>
                  <a:pt x="16108" y="77828"/>
                  <a:pt x="22128" y="79008"/>
                  <a:pt x="24875" y="77178"/>
                </a:cubicBezTo>
                <a:cubicBezTo>
                  <a:pt x="38875" y="67852"/>
                  <a:pt x="41392" y="46746"/>
                  <a:pt x="42734" y="29978"/>
                </a:cubicBezTo>
                <a:cubicBezTo>
                  <a:pt x="43546" y="19836"/>
                  <a:pt x="41281" y="7194"/>
                  <a:pt x="4847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" name="Google Shape;30;p3"/>
          <p:cNvSpPr/>
          <p:nvPr/>
        </p:nvSpPr>
        <p:spPr>
          <a:xfrm flipH="1">
            <a:off x="-38" y="4389576"/>
            <a:ext cx="3460263" cy="753997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"/>
          <p:cNvSpPr txBox="1"/>
          <p:nvPr>
            <p:ph type="title"/>
          </p:nvPr>
        </p:nvSpPr>
        <p:spPr>
          <a:xfrm>
            <a:off x="3261487" y="1625738"/>
            <a:ext cx="4847100" cy="15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sz="36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hasCustomPrompt="1"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b="1"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700"/>
              <a:buNone/>
              <a:defRPr sz="5700"/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3261488" y="3233968"/>
            <a:ext cx="4847100" cy="28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2_1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" name="Google Shape;215;p21"/>
          <p:cNvSpPr/>
          <p:nvPr/>
        </p:nvSpPr>
        <p:spPr>
          <a:xfrm flipH="1" rot="10800000">
            <a:off x="1" y="3404885"/>
            <a:ext cx="735112" cy="1767690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1"/>
          <p:cNvSpPr/>
          <p:nvPr/>
        </p:nvSpPr>
        <p:spPr>
          <a:xfrm flipH="1" rot="10800000">
            <a:off x="0" y="-25"/>
            <a:ext cx="1047784" cy="1140750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1"/>
          <p:cNvSpPr/>
          <p:nvPr/>
        </p:nvSpPr>
        <p:spPr>
          <a:xfrm>
            <a:off x="-79800" y="1436450"/>
            <a:ext cx="381440" cy="1301275"/>
          </a:xfrm>
          <a:custGeom>
            <a:rect b="b" l="l" r="r" t="t"/>
            <a:pathLst>
              <a:path extrusionOk="0" h="52051" w="13418">
                <a:moveTo>
                  <a:pt x="1690" y="0"/>
                </a:moveTo>
                <a:cubicBezTo>
                  <a:pt x="8675" y="3493"/>
                  <a:pt x="16361" y="14367"/>
                  <a:pt x="12168" y="20956"/>
                </a:cubicBezTo>
                <a:cubicBezTo>
                  <a:pt x="11004" y="22784"/>
                  <a:pt x="8360" y="24967"/>
                  <a:pt x="6422" y="23998"/>
                </a:cubicBezTo>
                <a:cubicBezTo>
                  <a:pt x="4497" y="23035"/>
                  <a:pt x="5036" y="16957"/>
                  <a:pt x="7098" y="17576"/>
                </a:cubicBezTo>
                <a:cubicBezTo>
                  <a:pt x="14273" y="19729"/>
                  <a:pt x="14390" y="32505"/>
                  <a:pt x="11830" y="39545"/>
                </a:cubicBezTo>
                <a:cubicBezTo>
                  <a:pt x="9869" y="44938"/>
                  <a:pt x="1125" y="46424"/>
                  <a:pt x="0" y="5205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8" name="Google Shape;218;p21"/>
          <p:cNvSpPr/>
          <p:nvPr/>
        </p:nvSpPr>
        <p:spPr>
          <a:xfrm flipH="1" rot="-5400000">
            <a:off x="8082140" y="4098461"/>
            <a:ext cx="1136791" cy="1203727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9" name="Google Shape;219;p21"/>
          <p:cNvGrpSpPr/>
          <p:nvPr/>
        </p:nvGrpSpPr>
        <p:grpSpPr>
          <a:xfrm rot="5400000">
            <a:off x="8192825" y="-90277"/>
            <a:ext cx="689487" cy="870041"/>
            <a:chOff x="9635" y="1954525"/>
            <a:chExt cx="1192265" cy="1234450"/>
          </a:xfrm>
        </p:grpSpPr>
        <p:sp>
          <p:nvSpPr>
            <p:cNvPr id="220" name="Google Shape;220;p21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1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1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1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1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1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2_1_1_1_1_1_1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2"/>
          <p:cNvSpPr/>
          <p:nvPr/>
        </p:nvSpPr>
        <p:spPr>
          <a:xfrm rot="-5400000">
            <a:off x="7925233" y="3909706"/>
            <a:ext cx="2156409" cy="1996294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2"/>
          <p:cNvSpPr/>
          <p:nvPr/>
        </p:nvSpPr>
        <p:spPr>
          <a:xfrm rot="10800000">
            <a:off x="7268178" y="0"/>
            <a:ext cx="1875812" cy="868065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2"/>
          <p:cNvSpPr/>
          <p:nvPr/>
        </p:nvSpPr>
        <p:spPr>
          <a:xfrm rot="5400000">
            <a:off x="247668" y="-117017"/>
            <a:ext cx="1109239" cy="1297224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236600" y="-23025"/>
            <a:ext cx="1131375" cy="836575"/>
          </a:xfrm>
          <a:custGeom>
            <a:rect b="b" l="l" r="r" t="t"/>
            <a:pathLst>
              <a:path extrusionOk="0" h="33463" w="45255">
                <a:moveTo>
                  <a:pt x="0" y="0"/>
                </a:moveTo>
                <a:cubicBezTo>
                  <a:pt x="10718" y="0"/>
                  <a:pt x="22994" y="17264"/>
                  <a:pt x="17913" y="26701"/>
                </a:cubicBezTo>
                <a:cubicBezTo>
                  <a:pt x="16353" y="29598"/>
                  <a:pt x="12195" y="35354"/>
                  <a:pt x="10139" y="32785"/>
                </a:cubicBezTo>
                <a:cubicBezTo>
                  <a:pt x="6192" y="27851"/>
                  <a:pt x="14455" y="19697"/>
                  <a:pt x="19941" y="16562"/>
                </a:cubicBezTo>
                <a:cubicBezTo>
                  <a:pt x="28623" y="11601"/>
                  <a:pt x="47377" y="9701"/>
                  <a:pt x="4495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2" name="Google Shape;232;p22"/>
          <p:cNvSpPr/>
          <p:nvPr/>
        </p:nvSpPr>
        <p:spPr>
          <a:xfrm flipH="1">
            <a:off x="-14728" y="4168300"/>
            <a:ext cx="2360953" cy="1011563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2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2_1_1_1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" name="Google Shape;236;p23"/>
          <p:cNvGrpSpPr/>
          <p:nvPr/>
        </p:nvGrpSpPr>
        <p:grpSpPr>
          <a:xfrm>
            <a:off x="-6575" y="-4"/>
            <a:ext cx="2231425" cy="1113163"/>
            <a:chOff x="-6575" y="-4"/>
            <a:chExt cx="2231425" cy="1113163"/>
          </a:xfrm>
        </p:grpSpPr>
        <p:sp>
          <p:nvSpPr>
            <p:cNvPr id="237" name="Google Shape;237;p23"/>
            <p:cNvSpPr/>
            <p:nvPr/>
          </p:nvSpPr>
          <p:spPr>
            <a:xfrm rot="10800000">
              <a:off x="-5" y="-4"/>
              <a:ext cx="2224855" cy="1113163"/>
            </a:xfrm>
            <a:custGeom>
              <a:rect b="b" l="l" r="r" t="t"/>
              <a:pathLst>
                <a:path extrusionOk="0" h="16340" w="34743">
                  <a:moveTo>
                    <a:pt x="25590" y="0"/>
                  </a:moveTo>
                  <a:cubicBezTo>
                    <a:pt x="25463" y="0"/>
                    <a:pt x="25337" y="3"/>
                    <a:pt x="25210" y="9"/>
                  </a:cubicBezTo>
                  <a:cubicBezTo>
                    <a:pt x="22164" y="158"/>
                    <a:pt x="19266" y="2061"/>
                    <a:pt x="17919" y="4796"/>
                  </a:cubicBezTo>
                  <a:cubicBezTo>
                    <a:pt x="17061" y="6536"/>
                    <a:pt x="16768" y="8607"/>
                    <a:pt x="15436" y="10017"/>
                  </a:cubicBezTo>
                  <a:cubicBezTo>
                    <a:pt x="14100" y="11427"/>
                    <a:pt x="12019" y="11842"/>
                    <a:pt x="10078" y="11887"/>
                  </a:cubicBezTo>
                  <a:cubicBezTo>
                    <a:pt x="9903" y="11891"/>
                    <a:pt x="9728" y="11892"/>
                    <a:pt x="9552" y="11892"/>
                  </a:cubicBezTo>
                  <a:cubicBezTo>
                    <a:pt x="8697" y="11892"/>
                    <a:pt x="7838" y="11853"/>
                    <a:pt x="6985" y="11853"/>
                  </a:cubicBezTo>
                  <a:cubicBezTo>
                    <a:pt x="6069" y="11853"/>
                    <a:pt x="5158" y="11898"/>
                    <a:pt x="4264" y="12087"/>
                  </a:cubicBezTo>
                  <a:cubicBezTo>
                    <a:pt x="2364" y="12488"/>
                    <a:pt x="460" y="13750"/>
                    <a:pt x="71" y="15653"/>
                  </a:cubicBezTo>
                  <a:cubicBezTo>
                    <a:pt x="26" y="15879"/>
                    <a:pt x="0" y="16109"/>
                    <a:pt x="0" y="16340"/>
                  </a:cubicBezTo>
                  <a:lnTo>
                    <a:pt x="34112" y="16340"/>
                  </a:lnTo>
                  <a:cubicBezTo>
                    <a:pt x="34676" y="14521"/>
                    <a:pt x="34742" y="12544"/>
                    <a:pt x="34635" y="10629"/>
                  </a:cubicBezTo>
                  <a:cubicBezTo>
                    <a:pt x="34509" y="8347"/>
                    <a:pt x="34127" y="6009"/>
                    <a:pt x="32924" y="4069"/>
                  </a:cubicBezTo>
                  <a:cubicBezTo>
                    <a:pt x="31388" y="1583"/>
                    <a:pt x="28505" y="0"/>
                    <a:pt x="2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-6575" y="0"/>
              <a:ext cx="138300" cy="493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23"/>
          <p:cNvSpPr/>
          <p:nvPr/>
        </p:nvSpPr>
        <p:spPr>
          <a:xfrm flipH="1" rot="-9374510">
            <a:off x="7636857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3"/>
          <p:cNvSpPr/>
          <p:nvPr/>
        </p:nvSpPr>
        <p:spPr>
          <a:xfrm rot="-5400000">
            <a:off x="238952" y="3868598"/>
            <a:ext cx="1194349" cy="1396754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3"/>
          <p:cNvSpPr/>
          <p:nvPr/>
        </p:nvSpPr>
        <p:spPr>
          <a:xfrm>
            <a:off x="7448750" y="3685700"/>
            <a:ext cx="1786659" cy="1478443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3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" name="Google Shape;24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2_1_1_1_1_1_1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/>
          <p:nvPr/>
        </p:nvSpPr>
        <p:spPr>
          <a:xfrm flipH="1" rot="-8592869">
            <a:off x="-927964" y="-1133484"/>
            <a:ext cx="2417983" cy="223844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4"/>
          <p:cNvSpPr/>
          <p:nvPr/>
        </p:nvSpPr>
        <p:spPr>
          <a:xfrm flipH="1" rot="5400000">
            <a:off x="-1131282" y="3592718"/>
            <a:ext cx="2261838" cy="859175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4"/>
          <p:cNvSpPr/>
          <p:nvPr/>
        </p:nvSpPr>
        <p:spPr>
          <a:xfrm rot="10800000">
            <a:off x="8452733" y="2575353"/>
            <a:ext cx="691266" cy="258997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4"/>
          <p:cNvSpPr/>
          <p:nvPr/>
        </p:nvSpPr>
        <p:spPr>
          <a:xfrm>
            <a:off x="-73700" y="-38975"/>
            <a:ext cx="1583675" cy="1488221"/>
          </a:xfrm>
          <a:custGeom>
            <a:rect b="b" l="l" r="r" t="t"/>
            <a:pathLst>
              <a:path extrusionOk="0" h="57427" w="63347">
                <a:moveTo>
                  <a:pt x="0" y="57427"/>
                </a:moveTo>
                <a:cubicBezTo>
                  <a:pt x="15869" y="52893"/>
                  <a:pt x="11340" y="25704"/>
                  <a:pt x="21905" y="13025"/>
                </a:cubicBezTo>
                <a:cubicBezTo>
                  <a:pt x="31175" y="1901"/>
                  <a:pt x="53108" y="10239"/>
                  <a:pt x="6334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249" name="Google Shape;249;p24"/>
          <p:cNvGrpSpPr/>
          <p:nvPr/>
        </p:nvGrpSpPr>
        <p:grpSpPr>
          <a:xfrm flipH="1">
            <a:off x="8050338" y="209041"/>
            <a:ext cx="1093665" cy="1211860"/>
            <a:chOff x="9635" y="1954525"/>
            <a:chExt cx="1192265" cy="1234450"/>
          </a:xfrm>
        </p:grpSpPr>
        <p:sp>
          <p:nvSpPr>
            <p:cNvPr id="250" name="Google Shape;250;p24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4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4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4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4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4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6" name="Google Shape;256;p24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4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5"/>
          <p:cNvSpPr txBox="1"/>
          <p:nvPr>
            <p:ph type="title"/>
          </p:nvPr>
        </p:nvSpPr>
        <p:spPr>
          <a:xfrm>
            <a:off x="2644325" y="458400"/>
            <a:ext cx="3855600" cy="10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0" name="Google Shape;260;p25"/>
          <p:cNvSpPr txBox="1"/>
          <p:nvPr>
            <p:ph idx="1" type="subTitle"/>
          </p:nvPr>
        </p:nvSpPr>
        <p:spPr>
          <a:xfrm>
            <a:off x="800038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1" name="Google Shape;261;p25"/>
          <p:cNvSpPr txBox="1"/>
          <p:nvPr>
            <p:ph idx="2" type="subTitle"/>
          </p:nvPr>
        </p:nvSpPr>
        <p:spPr>
          <a:xfrm>
            <a:off x="800038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25"/>
          <p:cNvSpPr txBox="1"/>
          <p:nvPr>
            <p:ph idx="3" type="subTitle"/>
          </p:nvPr>
        </p:nvSpPr>
        <p:spPr>
          <a:xfrm>
            <a:off x="3493775" y="3688950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25"/>
          <p:cNvSpPr txBox="1"/>
          <p:nvPr>
            <p:ph idx="4" type="subTitle"/>
          </p:nvPr>
        </p:nvSpPr>
        <p:spPr>
          <a:xfrm>
            <a:off x="3493775" y="33300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25"/>
          <p:cNvSpPr txBox="1"/>
          <p:nvPr>
            <p:ph idx="5" type="subTitle"/>
          </p:nvPr>
        </p:nvSpPr>
        <p:spPr>
          <a:xfrm>
            <a:off x="6187525" y="2526075"/>
            <a:ext cx="2156400" cy="68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5" name="Google Shape;265;p25"/>
          <p:cNvSpPr txBox="1"/>
          <p:nvPr>
            <p:ph idx="6" type="subTitle"/>
          </p:nvPr>
        </p:nvSpPr>
        <p:spPr>
          <a:xfrm>
            <a:off x="6187525" y="2167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6" name="Google Shape;266;p25"/>
          <p:cNvSpPr/>
          <p:nvPr/>
        </p:nvSpPr>
        <p:spPr>
          <a:xfrm flipH="1" rot="-8592869">
            <a:off x="-1545589" y="-879434"/>
            <a:ext cx="2417983" cy="223844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5"/>
          <p:cNvSpPr/>
          <p:nvPr/>
        </p:nvSpPr>
        <p:spPr>
          <a:xfrm>
            <a:off x="-1238000" y="3565450"/>
            <a:ext cx="2771681" cy="1592943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5"/>
          <p:cNvSpPr/>
          <p:nvPr/>
        </p:nvSpPr>
        <p:spPr>
          <a:xfrm flipH="1">
            <a:off x="6318677" y="4080553"/>
            <a:ext cx="2825323" cy="1077843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7014700" y="4312825"/>
            <a:ext cx="2131050" cy="849900"/>
          </a:xfrm>
          <a:custGeom>
            <a:rect b="b" l="l" r="r" t="t"/>
            <a:pathLst>
              <a:path extrusionOk="0" h="33996" w="85242">
                <a:moveTo>
                  <a:pt x="0" y="33996"/>
                </a:moveTo>
                <a:cubicBezTo>
                  <a:pt x="5764" y="26789"/>
                  <a:pt x="11724" y="17380"/>
                  <a:pt x="20803" y="15730"/>
                </a:cubicBezTo>
                <a:cubicBezTo>
                  <a:pt x="31639" y="13761"/>
                  <a:pt x="42829" y="25302"/>
                  <a:pt x="53276" y="21818"/>
                </a:cubicBezTo>
                <a:cubicBezTo>
                  <a:pt x="65514" y="17737"/>
                  <a:pt x="72341" y="0"/>
                  <a:pt x="8524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0" name="Google Shape;270;p25"/>
          <p:cNvSpPr/>
          <p:nvPr/>
        </p:nvSpPr>
        <p:spPr>
          <a:xfrm>
            <a:off x="0" y="0"/>
            <a:ext cx="1331900" cy="1826600"/>
          </a:xfrm>
          <a:custGeom>
            <a:rect b="b" l="l" r="r" t="t"/>
            <a:pathLst>
              <a:path extrusionOk="0" h="73064" w="53276">
                <a:moveTo>
                  <a:pt x="0" y="73064"/>
                </a:moveTo>
                <a:cubicBezTo>
                  <a:pt x="8863" y="67159"/>
                  <a:pt x="16367" y="56786"/>
                  <a:pt x="17251" y="46173"/>
                </a:cubicBezTo>
                <a:cubicBezTo>
                  <a:pt x="17925" y="38081"/>
                  <a:pt x="11001" y="27559"/>
                  <a:pt x="16744" y="21818"/>
                </a:cubicBezTo>
                <a:cubicBezTo>
                  <a:pt x="26775" y="11790"/>
                  <a:pt x="53276" y="14184"/>
                  <a:pt x="5327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1" name="Google Shape;271;p25"/>
          <p:cNvSpPr/>
          <p:nvPr/>
        </p:nvSpPr>
        <p:spPr>
          <a:xfrm rot="10800000">
            <a:off x="6773699" y="-22"/>
            <a:ext cx="2370301" cy="1077872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4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26"/>
          <p:cNvGrpSpPr/>
          <p:nvPr/>
        </p:nvGrpSpPr>
        <p:grpSpPr>
          <a:xfrm rot="5400000">
            <a:off x="7546479" y="-121816"/>
            <a:ext cx="1043471" cy="1229760"/>
            <a:chOff x="9635" y="1954525"/>
            <a:chExt cx="1192265" cy="1234450"/>
          </a:xfrm>
        </p:grpSpPr>
        <p:sp>
          <p:nvSpPr>
            <p:cNvPr id="275" name="Google Shape;275;p26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6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6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6"/>
          <p:cNvSpPr/>
          <p:nvPr/>
        </p:nvSpPr>
        <p:spPr>
          <a:xfrm>
            <a:off x="0" y="0"/>
            <a:ext cx="1978244" cy="2933927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6"/>
          <p:cNvSpPr/>
          <p:nvPr/>
        </p:nvSpPr>
        <p:spPr>
          <a:xfrm>
            <a:off x="-779275" y="3794075"/>
            <a:ext cx="2757513" cy="1366944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6"/>
          <p:cNvSpPr/>
          <p:nvPr/>
        </p:nvSpPr>
        <p:spPr>
          <a:xfrm flipH="1">
            <a:off x="6879595" y="3834925"/>
            <a:ext cx="2264405" cy="1349416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6"/>
          <p:cNvSpPr/>
          <p:nvPr/>
        </p:nvSpPr>
        <p:spPr>
          <a:xfrm>
            <a:off x="-66162" y="-68050"/>
            <a:ext cx="1410175" cy="3334525"/>
          </a:xfrm>
          <a:custGeom>
            <a:rect b="b" l="l" r="r" t="t"/>
            <a:pathLst>
              <a:path extrusionOk="0" h="133381" w="56407">
                <a:moveTo>
                  <a:pt x="264" y="133381"/>
                </a:moveTo>
                <a:cubicBezTo>
                  <a:pt x="-794" y="129146"/>
                  <a:pt x="3654" y="125323"/>
                  <a:pt x="5708" y="121472"/>
                </a:cubicBezTo>
                <a:cubicBezTo>
                  <a:pt x="9219" y="114888"/>
                  <a:pt x="12698" y="107821"/>
                  <a:pt x="13194" y="100376"/>
                </a:cubicBezTo>
                <a:cubicBezTo>
                  <a:pt x="14310" y="83621"/>
                  <a:pt x="5242" y="63991"/>
                  <a:pt x="14555" y="50018"/>
                </a:cubicBezTo>
                <a:cubicBezTo>
                  <a:pt x="23765" y="36200"/>
                  <a:pt x="38957" y="27235"/>
                  <a:pt x="48921" y="13950"/>
                </a:cubicBezTo>
                <a:cubicBezTo>
                  <a:pt x="52087" y="9728"/>
                  <a:pt x="56407" y="5277"/>
                  <a:pt x="5640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5" name="Google Shape;285;p26"/>
          <p:cNvSpPr/>
          <p:nvPr/>
        </p:nvSpPr>
        <p:spPr>
          <a:xfrm>
            <a:off x="5581150" y="-106825"/>
            <a:ext cx="2960225" cy="498450"/>
          </a:xfrm>
          <a:custGeom>
            <a:rect b="b" l="l" r="r" t="t"/>
            <a:pathLst>
              <a:path extrusionOk="0" h="19938" w="118409">
                <a:moveTo>
                  <a:pt x="118409" y="0"/>
                </a:moveTo>
                <a:cubicBezTo>
                  <a:pt x="116301" y="10545"/>
                  <a:pt x="103590" y="18663"/>
                  <a:pt x="92890" y="19735"/>
                </a:cubicBezTo>
                <a:cubicBezTo>
                  <a:pt x="79566" y="21071"/>
                  <a:pt x="66694" y="14017"/>
                  <a:pt x="53420" y="12249"/>
                </a:cubicBezTo>
                <a:cubicBezTo>
                  <a:pt x="35510" y="9863"/>
                  <a:pt x="10016" y="18100"/>
                  <a:pt x="0" y="306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Google Shape;286;p26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1" type="subTitle"/>
          </p:nvPr>
        </p:nvSpPr>
        <p:spPr>
          <a:xfrm>
            <a:off x="1081300" y="2403338"/>
            <a:ext cx="21564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26"/>
          <p:cNvSpPr txBox="1"/>
          <p:nvPr>
            <p:ph idx="2" type="subTitle"/>
          </p:nvPr>
        </p:nvSpPr>
        <p:spPr>
          <a:xfrm>
            <a:off x="1081300" y="21413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26"/>
          <p:cNvSpPr txBox="1"/>
          <p:nvPr>
            <p:ph idx="3" type="subTitle"/>
          </p:nvPr>
        </p:nvSpPr>
        <p:spPr>
          <a:xfrm>
            <a:off x="3493800" y="4143238"/>
            <a:ext cx="21564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26"/>
          <p:cNvSpPr txBox="1"/>
          <p:nvPr>
            <p:ph idx="4" type="subTitle"/>
          </p:nvPr>
        </p:nvSpPr>
        <p:spPr>
          <a:xfrm>
            <a:off x="3493800" y="38812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26"/>
          <p:cNvSpPr txBox="1"/>
          <p:nvPr>
            <p:ph idx="5" type="subTitle"/>
          </p:nvPr>
        </p:nvSpPr>
        <p:spPr>
          <a:xfrm>
            <a:off x="5906450" y="2403338"/>
            <a:ext cx="21564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2" name="Google Shape;292;p26"/>
          <p:cNvSpPr txBox="1"/>
          <p:nvPr>
            <p:ph idx="6" type="subTitle"/>
          </p:nvPr>
        </p:nvSpPr>
        <p:spPr>
          <a:xfrm>
            <a:off x="5906450" y="21413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3">
  <p:cSld name="CUSTOM_4_1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/>
          <p:nvPr/>
        </p:nvSpPr>
        <p:spPr>
          <a:xfrm flipH="1" rot="10800000">
            <a:off x="-31724" y="3300529"/>
            <a:ext cx="629925" cy="184297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7"/>
          <p:cNvSpPr/>
          <p:nvPr/>
        </p:nvSpPr>
        <p:spPr>
          <a:xfrm flipH="1" rot="10800000">
            <a:off x="-450325" y="17"/>
            <a:ext cx="1797174" cy="743358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7"/>
          <p:cNvSpPr/>
          <p:nvPr/>
        </p:nvSpPr>
        <p:spPr>
          <a:xfrm flipH="1" rot="5400000">
            <a:off x="6180783" y="2180286"/>
            <a:ext cx="1992288" cy="3934140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7"/>
          <p:cNvSpPr/>
          <p:nvPr/>
        </p:nvSpPr>
        <p:spPr>
          <a:xfrm>
            <a:off x="8695541" y="2516125"/>
            <a:ext cx="466100" cy="2042500"/>
          </a:xfrm>
          <a:custGeom>
            <a:rect b="b" l="l" r="r" t="t"/>
            <a:pathLst>
              <a:path extrusionOk="0" h="81700" w="18644">
                <a:moveTo>
                  <a:pt x="18644" y="81700"/>
                </a:moveTo>
                <a:cubicBezTo>
                  <a:pt x="10523" y="77639"/>
                  <a:pt x="1575" y="70560"/>
                  <a:pt x="291" y="61571"/>
                </a:cubicBezTo>
                <a:cubicBezTo>
                  <a:pt x="-874" y="53413"/>
                  <a:pt x="6485" y="46081"/>
                  <a:pt x="7395" y="37890"/>
                </a:cubicBezTo>
                <a:cubicBezTo>
                  <a:pt x="8459" y="28311"/>
                  <a:pt x="-981" y="18615"/>
                  <a:pt x="2067" y="9472"/>
                </a:cubicBezTo>
                <a:cubicBezTo>
                  <a:pt x="4026" y="3596"/>
                  <a:pt x="13673" y="4379"/>
                  <a:pt x="1805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9" name="Google Shape;299;p27"/>
          <p:cNvSpPr/>
          <p:nvPr/>
        </p:nvSpPr>
        <p:spPr>
          <a:xfrm>
            <a:off x="-124750" y="725225"/>
            <a:ext cx="413776" cy="1376950"/>
          </a:xfrm>
          <a:custGeom>
            <a:rect b="b" l="l" r="r" t="t"/>
            <a:pathLst>
              <a:path extrusionOk="0" h="55078" w="14521">
                <a:moveTo>
                  <a:pt x="3552" y="0"/>
                </a:moveTo>
                <a:cubicBezTo>
                  <a:pt x="8478" y="3284"/>
                  <a:pt x="13475" y="8334"/>
                  <a:pt x="14209" y="14209"/>
                </a:cubicBezTo>
                <a:cubicBezTo>
                  <a:pt x="14833" y="19202"/>
                  <a:pt x="12839" y="24237"/>
                  <a:pt x="11248" y="29010"/>
                </a:cubicBezTo>
                <a:cubicBezTo>
                  <a:pt x="8938" y="35939"/>
                  <a:pt x="13923" y="44382"/>
                  <a:pt x="10656" y="50915"/>
                </a:cubicBezTo>
                <a:cubicBezTo>
                  <a:pt x="9007" y="54212"/>
                  <a:pt x="2607" y="56482"/>
                  <a:pt x="0" y="538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300" name="Google Shape;300;p27"/>
          <p:cNvGrpSpPr/>
          <p:nvPr/>
        </p:nvGrpSpPr>
        <p:grpSpPr>
          <a:xfrm rot="5400000">
            <a:off x="7816303" y="-139461"/>
            <a:ext cx="957627" cy="1169642"/>
            <a:chOff x="9635" y="1954525"/>
            <a:chExt cx="1192265" cy="1234450"/>
          </a:xfrm>
        </p:grpSpPr>
        <p:sp>
          <p:nvSpPr>
            <p:cNvPr id="301" name="Google Shape;301;p27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7"/>
          <p:cNvSpPr txBox="1"/>
          <p:nvPr>
            <p:ph idx="1" type="body"/>
          </p:nvPr>
        </p:nvSpPr>
        <p:spPr>
          <a:xfrm>
            <a:off x="718125" y="1695250"/>
            <a:ext cx="44547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27"/>
          <p:cNvSpPr txBox="1"/>
          <p:nvPr>
            <p:ph idx="2" type="subTitle"/>
          </p:nvPr>
        </p:nvSpPr>
        <p:spPr>
          <a:xfrm>
            <a:off x="5372325" y="1343350"/>
            <a:ext cx="30537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09" name="Google Shape;309;p27"/>
          <p:cNvSpPr txBox="1"/>
          <p:nvPr>
            <p:ph idx="3" type="body"/>
          </p:nvPr>
        </p:nvSpPr>
        <p:spPr>
          <a:xfrm>
            <a:off x="5372325" y="1695250"/>
            <a:ext cx="30537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27"/>
          <p:cNvSpPr txBox="1"/>
          <p:nvPr>
            <p:ph idx="4" type="subTitle"/>
          </p:nvPr>
        </p:nvSpPr>
        <p:spPr>
          <a:xfrm>
            <a:off x="5372325" y="2745675"/>
            <a:ext cx="30537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11" name="Google Shape;311;p27"/>
          <p:cNvSpPr txBox="1"/>
          <p:nvPr>
            <p:ph idx="5" type="body"/>
          </p:nvPr>
        </p:nvSpPr>
        <p:spPr>
          <a:xfrm>
            <a:off x="5372325" y="3097575"/>
            <a:ext cx="3053700" cy="7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sz="1200">
                <a:solidFill>
                  <a:schemeClr val="hlink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2" name="Google Shape;312;p27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3" name="Google Shape;313;p27"/>
          <p:cNvSpPr txBox="1"/>
          <p:nvPr>
            <p:ph idx="6" type="subTitle"/>
          </p:nvPr>
        </p:nvSpPr>
        <p:spPr>
          <a:xfrm>
            <a:off x="718125" y="1343350"/>
            <a:ext cx="44547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314" name="Google Shape;314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5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/>
          <p:nvPr/>
        </p:nvSpPr>
        <p:spPr>
          <a:xfrm rot="10800000">
            <a:off x="8024160" y="3562981"/>
            <a:ext cx="1119840" cy="1580519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 rot="10800000">
            <a:off x="7171251" y="-11"/>
            <a:ext cx="1972749" cy="1789061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 txBox="1"/>
          <p:nvPr>
            <p:ph hasCustomPrompt="1" type="title"/>
          </p:nvPr>
        </p:nvSpPr>
        <p:spPr>
          <a:xfrm flipH="1">
            <a:off x="6275613" y="1732631"/>
            <a:ext cx="8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19" name="Google Shape;319;p28"/>
          <p:cNvSpPr txBox="1"/>
          <p:nvPr>
            <p:ph idx="1" type="body"/>
          </p:nvPr>
        </p:nvSpPr>
        <p:spPr>
          <a:xfrm>
            <a:off x="4976013" y="2987813"/>
            <a:ext cx="34500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0" name="Google Shape;320;p28"/>
          <p:cNvSpPr txBox="1"/>
          <p:nvPr>
            <p:ph idx="2"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21" name="Google Shape;321;p28"/>
          <p:cNvSpPr txBox="1"/>
          <p:nvPr>
            <p:ph idx="3" type="subTitle"/>
          </p:nvPr>
        </p:nvSpPr>
        <p:spPr>
          <a:xfrm>
            <a:off x="5622813" y="264942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2" name="Google Shape;322;p28"/>
          <p:cNvSpPr txBox="1"/>
          <p:nvPr>
            <p:ph idx="4" type="body"/>
          </p:nvPr>
        </p:nvSpPr>
        <p:spPr>
          <a:xfrm>
            <a:off x="718125" y="2987813"/>
            <a:ext cx="34500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3" name="Google Shape;323;p28"/>
          <p:cNvSpPr txBox="1"/>
          <p:nvPr>
            <p:ph hasCustomPrompt="1" idx="5" type="title"/>
          </p:nvPr>
        </p:nvSpPr>
        <p:spPr>
          <a:xfrm flipH="1">
            <a:off x="2017738" y="1732631"/>
            <a:ext cx="8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24" name="Google Shape;324;p28"/>
          <p:cNvSpPr txBox="1"/>
          <p:nvPr>
            <p:ph idx="6" type="subTitle"/>
          </p:nvPr>
        </p:nvSpPr>
        <p:spPr>
          <a:xfrm>
            <a:off x="1364938" y="264942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5" name="Google Shape;325;p28"/>
          <p:cNvSpPr/>
          <p:nvPr/>
        </p:nvSpPr>
        <p:spPr>
          <a:xfrm rot="-5400000">
            <a:off x="900759" y="3520179"/>
            <a:ext cx="1119840" cy="2921358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 flipH="1" rot="-8592846">
            <a:off x="-760757" y="-820436"/>
            <a:ext cx="1993267" cy="1668571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-7550" y="2226875"/>
            <a:ext cx="1977775" cy="2928900"/>
          </a:xfrm>
          <a:custGeom>
            <a:rect b="b" l="l" r="r" t="t"/>
            <a:pathLst>
              <a:path extrusionOk="0" h="117156" w="79111">
                <a:moveTo>
                  <a:pt x="0" y="0"/>
                </a:moveTo>
                <a:cubicBezTo>
                  <a:pt x="28116" y="9372"/>
                  <a:pt x="9047" y="60948"/>
                  <a:pt x="26572" y="84848"/>
                </a:cubicBezTo>
                <a:cubicBezTo>
                  <a:pt x="38729" y="101428"/>
                  <a:pt x="79111" y="96597"/>
                  <a:pt x="79111" y="11715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8" name="Google Shape;328;p28"/>
          <p:cNvSpPr/>
          <p:nvPr/>
        </p:nvSpPr>
        <p:spPr>
          <a:xfrm>
            <a:off x="8620650" y="1841900"/>
            <a:ext cx="543500" cy="815250"/>
          </a:xfrm>
          <a:custGeom>
            <a:rect b="b" l="l" r="r" t="t"/>
            <a:pathLst>
              <a:path extrusionOk="0" h="32610" w="21740">
                <a:moveTo>
                  <a:pt x="21740" y="0"/>
                </a:moveTo>
                <a:cubicBezTo>
                  <a:pt x="18686" y="6102"/>
                  <a:pt x="11540" y="15428"/>
                  <a:pt x="5435" y="12379"/>
                </a:cubicBezTo>
                <a:cubicBezTo>
                  <a:pt x="3579" y="11452"/>
                  <a:pt x="42" y="9015"/>
                  <a:pt x="1509" y="7548"/>
                </a:cubicBezTo>
                <a:cubicBezTo>
                  <a:pt x="4055" y="5002"/>
                  <a:pt x="10725" y="8806"/>
                  <a:pt x="11172" y="12379"/>
                </a:cubicBezTo>
                <a:cubicBezTo>
                  <a:pt x="12128" y="20023"/>
                  <a:pt x="7554" y="31098"/>
                  <a:pt x="0" y="3261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9" name="Google Shape;329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5_3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9"/>
          <p:cNvSpPr txBox="1"/>
          <p:nvPr>
            <p:ph idx="1" type="subTitle"/>
          </p:nvPr>
        </p:nvSpPr>
        <p:spPr>
          <a:xfrm>
            <a:off x="1875988" y="2293974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2" name="Google Shape;332;p29"/>
          <p:cNvSpPr txBox="1"/>
          <p:nvPr>
            <p:ph idx="2" type="subTitle"/>
          </p:nvPr>
        </p:nvSpPr>
        <p:spPr>
          <a:xfrm>
            <a:off x="1875988" y="195557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29"/>
          <p:cNvSpPr txBox="1"/>
          <p:nvPr>
            <p:ph idx="3" type="subTitle"/>
          </p:nvPr>
        </p:nvSpPr>
        <p:spPr>
          <a:xfrm>
            <a:off x="5111738" y="2293974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29"/>
          <p:cNvSpPr txBox="1"/>
          <p:nvPr>
            <p:ph idx="4" type="subTitle"/>
          </p:nvPr>
        </p:nvSpPr>
        <p:spPr>
          <a:xfrm>
            <a:off x="5111738" y="195557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29"/>
          <p:cNvSpPr txBox="1"/>
          <p:nvPr>
            <p:ph idx="5" type="subTitle"/>
          </p:nvPr>
        </p:nvSpPr>
        <p:spPr>
          <a:xfrm>
            <a:off x="1875988" y="4062136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6" name="Google Shape;336;p29"/>
          <p:cNvSpPr txBox="1"/>
          <p:nvPr>
            <p:ph idx="6" type="subTitle"/>
          </p:nvPr>
        </p:nvSpPr>
        <p:spPr>
          <a:xfrm>
            <a:off x="1875988" y="372373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7" name="Google Shape;337;p29"/>
          <p:cNvSpPr txBox="1"/>
          <p:nvPr>
            <p:ph idx="7" type="subTitle"/>
          </p:nvPr>
        </p:nvSpPr>
        <p:spPr>
          <a:xfrm>
            <a:off x="5111738" y="4062136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8" name="Google Shape;338;p29"/>
          <p:cNvSpPr txBox="1"/>
          <p:nvPr>
            <p:ph idx="8" type="subTitle"/>
          </p:nvPr>
        </p:nvSpPr>
        <p:spPr>
          <a:xfrm>
            <a:off x="5111738" y="372373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9" name="Google Shape;339;p29"/>
          <p:cNvSpPr/>
          <p:nvPr/>
        </p:nvSpPr>
        <p:spPr>
          <a:xfrm rot="10800000">
            <a:off x="7578349" y="-23525"/>
            <a:ext cx="1559526" cy="1124641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 rot="9606563">
            <a:off x="-1767073" y="-737879"/>
            <a:ext cx="2899230" cy="2683922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9"/>
          <p:cNvSpPr/>
          <p:nvPr/>
        </p:nvSpPr>
        <p:spPr>
          <a:xfrm flipH="1" rot="10800000">
            <a:off x="0" y="3301412"/>
            <a:ext cx="870334" cy="186271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2" name="Google Shape;342;p29"/>
          <p:cNvGrpSpPr/>
          <p:nvPr/>
        </p:nvGrpSpPr>
        <p:grpSpPr>
          <a:xfrm rot="-5400000">
            <a:off x="7917007" y="3992473"/>
            <a:ext cx="1017718" cy="1284322"/>
            <a:chOff x="9635" y="1954525"/>
            <a:chExt cx="1192265" cy="1234450"/>
          </a:xfrm>
        </p:grpSpPr>
        <p:sp>
          <p:nvSpPr>
            <p:cNvPr id="343" name="Google Shape;343;p29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9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9"/>
          <p:cNvSpPr/>
          <p:nvPr/>
        </p:nvSpPr>
        <p:spPr>
          <a:xfrm>
            <a:off x="-23525" y="-23525"/>
            <a:ext cx="678125" cy="1423550"/>
          </a:xfrm>
          <a:custGeom>
            <a:rect b="b" l="l" r="r" t="t"/>
            <a:pathLst>
              <a:path extrusionOk="0" h="56942" w="27125">
                <a:moveTo>
                  <a:pt x="0" y="56942"/>
                </a:moveTo>
                <a:cubicBezTo>
                  <a:pt x="4420" y="56942"/>
                  <a:pt x="7928" y="53019"/>
                  <a:pt x="11765" y="50825"/>
                </a:cubicBezTo>
                <a:cubicBezTo>
                  <a:pt x="17833" y="47357"/>
                  <a:pt x="23899" y="42309"/>
                  <a:pt x="26353" y="35765"/>
                </a:cubicBezTo>
                <a:cubicBezTo>
                  <a:pt x="29162" y="28276"/>
                  <a:pt x="23217" y="20078"/>
                  <a:pt x="21647" y="12235"/>
                </a:cubicBezTo>
                <a:cubicBezTo>
                  <a:pt x="20844" y="8224"/>
                  <a:pt x="22537" y="3658"/>
                  <a:pt x="2070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0" name="Google Shape;350;p29"/>
          <p:cNvSpPr/>
          <p:nvPr/>
        </p:nvSpPr>
        <p:spPr>
          <a:xfrm>
            <a:off x="3449225" y="4561750"/>
            <a:ext cx="2245700" cy="612475"/>
          </a:xfrm>
          <a:custGeom>
            <a:rect b="b" l="l" r="r" t="t"/>
            <a:pathLst>
              <a:path extrusionOk="0" h="24499" w="89828">
                <a:moveTo>
                  <a:pt x="0" y="24159"/>
                </a:moveTo>
                <a:cubicBezTo>
                  <a:pt x="12846" y="24159"/>
                  <a:pt x="26622" y="21919"/>
                  <a:pt x="37428" y="14972"/>
                </a:cubicBezTo>
                <a:cubicBezTo>
                  <a:pt x="41620" y="12277"/>
                  <a:pt x="47296" y="8726"/>
                  <a:pt x="47296" y="3743"/>
                </a:cubicBezTo>
                <a:cubicBezTo>
                  <a:pt x="47296" y="2415"/>
                  <a:pt x="47263" y="0"/>
                  <a:pt x="45935" y="0"/>
                </a:cubicBezTo>
                <a:cubicBezTo>
                  <a:pt x="39838" y="0"/>
                  <a:pt x="46548" y="14122"/>
                  <a:pt x="51719" y="17353"/>
                </a:cubicBezTo>
                <a:cubicBezTo>
                  <a:pt x="62679" y="24202"/>
                  <a:pt x="76904" y="24499"/>
                  <a:pt x="89828" y="24499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1" name="Google Shape;351;p29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2" name="Google Shape;352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  ">
  <p:cSld name="CUSTOM_5_3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0"/>
          <p:cNvSpPr txBox="1"/>
          <p:nvPr>
            <p:ph idx="1" type="subTitle"/>
          </p:nvPr>
        </p:nvSpPr>
        <p:spPr>
          <a:xfrm>
            <a:off x="1063550" y="2249313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30"/>
          <p:cNvSpPr txBox="1"/>
          <p:nvPr>
            <p:ph idx="2" type="subTitle"/>
          </p:nvPr>
        </p:nvSpPr>
        <p:spPr>
          <a:xfrm>
            <a:off x="1063550" y="191091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6" name="Google Shape;356;p30"/>
          <p:cNvSpPr txBox="1"/>
          <p:nvPr>
            <p:ph idx="3" type="subTitle"/>
          </p:nvPr>
        </p:nvSpPr>
        <p:spPr>
          <a:xfrm>
            <a:off x="3493863" y="2249313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7" name="Google Shape;357;p30"/>
          <p:cNvSpPr txBox="1"/>
          <p:nvPr>
            <p:ph idx="4" type="subTitle"/>
          </p:nvPr>
        </p:nvSpPr>
        <p:spPr>
          <a:xfrm>
            <a:off x="3493863" y="191091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8" name="Google Shape;358;p30"/>
          <p:cNvSpPr txBox="1"/>
          <p:nvPr>
            <p:ph idx="5" type="subTitle"/>
          </p:nvPr>
        </p:nvSpPr>
        <p:spPr>
          <a:xfrm>
            <a:off x="2054675" y="3961163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30"/>
          <p:cNvSpPr txBox="1"/>
          <p:nvPr>
            <p:ph idx="6" type="subTitle"/>
          </p:nvPr>
        </p:nvSpPr>
        <p:spPr>
          <a:xfrm>
            <a:off x="2054675" y="361351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30"/>
          <p:cNvSpPr txBox="1"/>
          <p:nvPr>
            <p:ph idx="7" type="subTitle"/>
          </p:nvPr>
        </p:nvSpPr>
        <p:spPr>
          <a:xfrm>
            <a:off x="4932931" y="3961163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1" name="Google Shape;361;p30"/>
          <p:cNvSpPr txBox="1"/>
          <p:nvPr>
            <p:ph idx="8" type="subTitle"/>
          </p:nvPr>
        </p:nvSpPr>
        <p:spPr>
          <a:xfrm>
            <a:off x="4932931" y="361351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2" name="Google Shape;362;p30"/>
          <p:cNvSpPr txBox="1"/>
          <p:nvPr>
            <p:ph idx="9" type="subTitle"/>
          </p:nvPr>
        </p:nvSpPr>
        <p:spPr>
          <a:xfrm>
            <a:off x="5924181" y="2249313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30"/>
          <p:cNvSpPr txBox="1"/>
          <p:nvPr>
            <p:ph idx="13" type="subTitle"/>
          </p:nvPr>
        </p:nvSpPr>
        <p:spPr>
          <a:xfrm>
            <a:off x="5924181" y="191091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4" name="Google Shape;364;p30"/>
          <p:cNvSpPr/>
          <p:nvPr/>
        </p:nvSpPr>
        <p:spPr>
          <a:xfrm flipH="1" rot="5400000">
            <a:off x="8363490" y="3994866"/>
            <a:ext cx="1131920" cy="1323799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0"/>
          <p:cNvSpPr/>
          <p:nvPr/>
        </p:nvSpPr>
        <p:spPr>
          <a:xfrm>
            <a:off x="-876125" y="4152325"/>
            <a:ext cx="2415554" cy="998521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0"/>
          <p:cNvSpPr/>
          <p:nvPr/>
        </p:nvSpPr>
        <p:spPr>
          <a:xfrm flipH="1" rot="-789410">
            <a:off x="-1015973" y="-196287"/>
            <a:ext cx="2156642" cy="1996510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0"/>
          <p:cNvSpPr/>
          <p:nvPr/>
        </p:nvSpPr>
        <p:spPr>
          <a:xfrm>
            <a:off x="0" y="0"/>
            <a:ext cx="1547975" cy="2841150"/>
          </a:xfrm>
          <a:custGeom>
            <a:rect b="b" l="l" r="r" t="t"/>
            <a:pathLst>
              <a:path extrusionOk="0" h="113646" w="61919">
                <a:moveTo>
                  <a:pt x="0" y="113646"/>
                </a:moveTo>
                <a:cubicBezTo>
                  <a:pt x="13380" y="110972"/>
                  <a:pt x="17413" y="90529"/>
                  <a:pt x="18034" y="76898"/>
                </a:cubicBezTo>
                <a:cubicBezTo>
                  <a:pt x="18488" y="66925"/>
                  <a:pt x="13299" y="56079"/>
                  <a:pt x="17353" y="46956"/>
                </a:cubicBezTo>
                <a:cubicBezTo>
                  <a:pt x="23844" y="32351"/>
                  <a:pt x="45522" y="31036"/>
                  <a:pt x="56823" y="19735"/>
                </a:cubicBezTo>
                <a:cubicBezTo>
                  <a:pt x="61573" y="14985"/>
                  <a:pt x="63028" y="6374"/>
                  <a:pt x="6090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8" name="Google Shape;368;p30"/>
          <p:cNvSpPr/>
          <p:nvPr/>
        </p:nvSpPr>
        <p:spPr>
          <a:xfrm>
            <a:off x="8625525" y="1964975"/>
            <a:ext cx="535900" cy="3257779"/>
          </a:xfrm>
          <a:custGeom>
            <a:rect b="b" l="l" r="r" t="t"/>
            <a:pathLst>
              <a:path extrusionOk="0" h="127257" w="21436">
                <a:moveTo>
                  <a:pt x="21436" y="0"/>
                </a:moveTo>
                <a:cubicBezTo>
                  <a:pt x="18237" y="1068"/>
                  <a:pt x="18368" y="6172"/>
                  <a:pt x="18033" y="9528"/>
                </a:cubicBezTo>
                <a:cubicBezTo>
                  <a:pt x="17255" y="17318"/>
                  <a:pt x="17353" y="25176"/>
                  <a:pt x="17353" y="33005"/>
                </a:cubicBezTo>
                <a:cubicBezTo>
                  <a:pt x="17353" y="41632"/>
                  <a:pt x="18138" y="50429"/>
                  <a:pt x="16332" y="58865"/>
                </a:cubicBezTo>
                <a:cubicBezTo>
                  <a:pt x="14169" y="68968"/>
                  <a:pt x="8848" y="78277"/>
                  <a:pt x="7145" y="88467"/>
                </a:cubicBezTo>
                <a:cubicBezTo>
                  <a:pt x="4978" y="101435"/>
                  <a:pt x="12753" y="124062"/>
                  <a:pt x="0" y="12725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9" name="Google Shape;369;p30"/>
          <p:cNvSpPr/>
          <p:nvPr/>
        </p:nvSpPr>
        <p:spPr>
          <a:xfrm rot="5400000">
            <a:off x="8196992" y="-450542"/>
            <a:ext cx="619115" cy="1520199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0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1" name="Google Shape;371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idx="1" type="body"/>
          </p:nvPr>
        </p:nvSpPr>
        <p:spPr>
          <a:xfrm>
            <a:off x="718125" y="1152475"/>
            <a:ext cx="77079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529325" y="445025"/>
            <a:ext cx="8085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" name="Google Shape;38;p4"/>
          <p:cNvSpPr/>
          <p:nvPr/>
        </p:nvSpPr>
        <p:spPr>
          <a:xfrm flipH="1">
            <a:off x="6502488" y="4105998"/>
            <a:ext cx="2641512" cy="1239539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4"/>
          <p:cNvSpPr/>
          <p:nvPr/>
        </p:nvSpPr>
        <p:spPr>
          <a:xfrm flipH="1">
            <a:off x="-406695" y="3439125"/>
            <a:ext cx="2733239" cy="1704377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 flipH="1" rot="10800000">
            <a:off x="-649453" y="-38681"/>
            <a:ext cx="1339822" cy="79843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 rot="8592899">
            <a:off x="8465933" y="-845146"/>
            <a:ext cx="2156412" cy="1996296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4"/>
          <p:cNvSpPr/>
          <p:nvPr/>
        </p:nvSpPr>
        <p:spPr>
          <a:xfrm>
            <a:off x="6922450" y="-107512"/>
            <a:ext cx="2268825" cy="1552625"/>
          </a:xfrm>
          <a:custGeom>
            <a:rect b="b" l="l" r="r" t="t"/>
            <a:pathLst>
              <a:path extrusionOk="0" h="62105" w="90753">
                <a:moveTo>
                  <a:pt x="90753" y="61361"/>
                </a:moveTo>
                <a:cubicBezTo>
                  <a:pt x="79308" y="65171"/>
                  <a:pt x="63796" y="53320"/>
                  <a:pt x="60330" y="41766"/>
                </a:cubicBezTo>
                <a:cubicBezTo>
                  <a:pt x="57675" y="32916"/>
                  <a:pt x="61702" y="21453"/>
                  <a:pt x="55689" y="14437"/>
                </a:cubicBezTo>
                <a:cubicBezTo>
                  <a:pt x="50665" y="8574"/>
                  <a:pt x="41173" y="8733"/>
                  <a:pt x="33517" y="7734"/>
                </a:cubicBezTo>
                <a:cubicBezTo>
                  <a:pt x="22147" y="6251"/>
                  <a:pt x="10736" y="4025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" name="Google Shape;43;p4"/>
          <p:cNvSpPr/>
          <p:nvPr/>
        </p:nvSpPr>
        <p:spPr>
          <a:xfrm>
            <a:off x="-29150" y="0"/>
            <a:ext cx="859950" cy="2230025"/>
          </a:xfrm>
          <a:custGeom>
            <a:rect b="b" l="l" r="r" t="t"/>
            <a:pathLst>
              <a:path extrusionOk="0" h="89201" w="34398">
                <a:moveTo>
                  <a:pt x="0" y="89201"/>
                </a:moveTo>
                <a:cubicBezTo>
                  <a:pt x="6312" y="80785"/>
                  <a:pt x="11127" y="70902"/>
                  <a:pt x="13409" y="60633"/>
                </a:cubicBezTo>
                <a:cubicBezTo>
                  <a:pt x="16656" y="46020"/>
                  <a:pt x="8612" y="30263"/>
                  <a:pt x="12243" y="15741"/>
                </a:cubicBezTo>
                <a:cubicBezTo>
                  <a:pt x="13376" y="11208"/>
                  <a:pt x="17621" y="6963"/>
                  <a:pt x="22154" y="5830"/>
                </a:cubicBezTo>
                <a:cubicBezTo>
                  <a:pt x="26539" y="4734"/>
                  <a:pt x="32969" y="4288"/>
                  <a:pt x="3439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" name="Google Shape;44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5_2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1"/>
          <p:cNvSpPr txBox="1"/>
          <p:nvPr>
            <p:ph idx="1" type="subTitle"/>
          </p:nvPr>
        </p:nvSpPr>
        <p:spPr>
          <a:xfrm>
            <a:off x="717975" y="2300125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31"/>
          <p:cNvSpPr txBox="1"/>
          <p:nvPr>
            <p:ph idx="2" type="subTitle"/>
          </p:nvPr>
        </p:nvSpPr>
        <p:spPr>
          <a:xfrm>
            <a:off x="717975" y="194357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5" name="Google Shape;375;p31"/>
          <p:cNvSpPr txBox="1"/>
          <p:nvPr>
            <p:ph idx="3" type="subTitle"/>
          </p:nvPr>
        </p:nvSpPr>
        <p:spPr>
          <a:xfrm>
            <a:off x="3493800" y="2300125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6" name="Google Shape;376;p31"/>
          <p:cNvSpPr txBox="1"/>
          <p:nvPr>
            <p:ph idx="4" type="subTitle"/>
          </p:nvPr>
        </p:nvSpPr>
        <p:spPr>
          <a:xfrm>
            <a:off x="3493800" y="194357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5" type="subTitle"/>
          </p:nvPr>
        </p:nvSpPr>
        <p:spPr>
          <a:xfrm>
            <a:off x="6269625" y="2300125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31"/>
          <p:cNvSpPr txBox="1"/>
          <p:nvPr>
            <p:ph idx="6" type="subTitle"/>
          </p:nvPr>
        </p:nvSpPr>
        <p:spPr>
          <a:xfrm>
            <a:off x="6269625" y="194357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9" name="Google Shape;379;p31"/>
          <p:cNvSpPr txBox="1"/>
          <p:nvPr>
            <p:ph idx="7" type="subTitle"/>
          </p:nvPr>
        </p:nvSpPr>
        <p:spPr>
          <a:xfrm>
            <a:off x="717975" y="4006025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0" name="Google Shape;380;p31"/>
          <p:cNvSpPr txBox="1"/>
          <p:nvPr>
            <p:ph idx="8" type="subTitle"/>
          </p:nvPr>
        </p:nvSpPr>
        <p:spPr>
          <a:xfrm>
            <a:off x="717975" y="364947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1" name="Google Shape;381;p31"/>
          <p:cNvSpPr txBox="1"/>
          <p:nvPr>
            <p:ph idx="9" type="subTitle"/>
          </p:nvPr>
        </p:nvSpPr>
        <p:spPr>
          <a:xfrm>
            <a:off x="3493800" y="4006025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2" name="Google Shape;382;p31"/>
          <p:cNvSpPr txBox="1"/>
          <p:nvPr>
            <p:ph idx="13" type="subTitle"/>
          </p:nvPr>
        </p:nvSpPr>
        <p:spPr>
          <a:xfrm>
            <a:off x="3493800" y="364947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3" name="Google Shape;383;p31"/>
          <p:cNvSpPr txBox="1"/>
          <p:nvPr>
            <p:ph idx="14" type="subTitle"/>
          </p:nvPr>
        </p:nvSpPr>
        <p:spPr>
          <a:xfrm>
            <a:off x="6269625" y="4006025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4" name="Google Shape;384;p31"/>
          <p:cNvSpPr txBox="1"/>
          <p:nvPr>
            <p:ph idx="15" type="subTitle"/>
          </p:nvPr>
        </p:nvSpPr>
        <p:spPr>
          <a:xfrm>
            <a:off x="6269625" y="364947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85" name="Google Shape;385;p31"/>
          <p:cNvSpPr/>
          <p:nvPr/>
        </p:nvSpPr>
        <p:spPr>
          <a:xfrm flipH="1" rot="5400000">
            <a:off x="7653915" y="3641540"/>
            <a:ext cx="1663536" cy="1363383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386" name="Google Shape;386;p31"/>
          <p:cNvSpPr/>
          <p:nvPr/>
        </p:nvSpPr>
        <p:spPr>
          <a:xfrm flipH="1" rot="-5400000">
            <a:off x="183385" y="-485060"/>
            <a:ext cx="601929" cy="1520199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1"/>
          <p:cNvSpPr/>
          <p:nvPr/>
        </p:nvSpPr>
        <p:spPr>
          <a:xfrm flipH="1" rot="5400000">
            <a:off x="-717960" y="3994866"/>
            <a:ext cx="1131920" cy="1323799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1"/>
          <p:cNvSpPr/>
          <p:nvPr/>
        </p:nvSpPr>
        <p:spPr>
          <a:xfrm>
            <a:off x="-42025" y="-25925"/>
            <a:ext cx="950650" cy="1987696"/>
          </a:xfrm>
          <a:custGeom>
            <a:rect b="b" l="l" r="r" t="t"/>
            <a:pathLst>
              <a:path extrusionOk="0" h="78472" w="38026">
                <a:moveTo>
                  <a:pt x="0" y="78472"/>
                </a:moveTo>
                <a:cubicBezTo>
                  <a:pt x="5779" y="68837"/>
                  <a:pt x="3539" y="54290"/>
                  <a:pt x="12099" y="47014"/>
                </a:cubicBezTo>
                <a:cubicBezTo>
                  <a:pt x="17252" y="42634"/>
                  <a:pt x="25485" y="34838"/>
                  <a:pt x="30767" y="39063"/>
                </a:cubicBezTo>
                <a:cubicBezTo>
                  <a:pt x="33665" y="41381"/>
                  <a:pt x="27880" y="48512"/>
                  <a:pt x="24198" y="48051"/>
                </a:cubicBezTo>
                <a:cubicBezTo>
                  <a:pt x="19606" y="47477"/>
                  <a:pt x="19286" y="39524"/>
                  <a:pt x="19704" y="34915"/>
                </a:cubicBezTo>
                <a:cubicBezTo>
                  <a:pt x="20891" y="21825"/>
                  <a:pt x="26274" y="5885"/>
                  <a:pt x="38026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9" name="Google Shape;389;p31"/>
          <p:cNvSpPr/>
          <p:nvPr/>
        </p:nvSpPr>
        <p:spPr>
          <a:xfrm flipH="1" rot="-789410">
            <a:off x="8024627" y="-332487"/>
            <a:ext cx="2156642" cy="1996510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1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1" name="Google Shape;391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6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2"/>
          <p:cNvSpPr txBox="1"/>
          <p:nvPr>
            <p:ph idx="1" type="subTitle"/>
          </p:nvPr>
        </p:nvSpPr>
        <p:spPr>
          <a:xfrm>
            <a:off x="1045400" y="3317151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4" name="Google Shape;394;p32"/>
          <p:cNvSpPr txBox="1"/>
          <p:nvPr>
            <p:ph hasCustomPrompt="1" type="title"/>
          </p:nvPr>
        </p:nvSpPr>
        <p:spPr>
          <a:xfrm flipH="1">
            <a:off x="1045400" y="13234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95" name="Google Shape;395;p32"/>
          <p:cNvSpPr txBox="1"/>
          <p:nvPr>
            <p:ph idx="2" type="subTitle"/>
          </p:nvPr>
        </p:nvSpPr>
        <p:spPr>
          <a:xfrm>
            <a:off x="5942350" y="3654713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6" name="Google Shape;396;p32"/>
          <p:cNvSpPr txBox="1"/>
          <p:nvPr>
            <p:ph idx="3" type="subTitle"/>
          </p:nvPr>
        </p:nvSpPr>
        <p:spPr>
          <a:xfrm>
            <a:off x="5942350" y="3317151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7" name="Google Shape;397;p32"/>
          <p:cNvSpPr txBox="1"/>
          <p:nvPr>
            <p:ph hasCustomPrompt="1" idx="4" type="title"/>
          </p:nvPr>
        </p:nvSpPr>
        <p:spPr>
          <a:xfrm flipH="1">
            <a:off x="5942350" y="13234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98" name="Google Shape;398;p32"/>
          <p:cNvSpPr/>
          <p:nvPr/>
        </p:nvSpPr>
        <p:spPr>
          <a:xfrm flipH="1" rot="-5400000">
            <a:off x="528350" y="-528348"/>
            <a:ext cx="548733" cy="1605428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2"/>
          <p:cNvSpPr/>
          <p:nvPr/>
        </p:nvSpPr>
        <p:spPr>
          <a:xfrm flipH="1" rot="-9374510">
            <a:off x="7636857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2"/>
          <p:cNvSpPr/>
          <p:nvPr/>
        </p:nvSpPr>
        <p:spPr>
          <a:xfrm>
            <a:off x="7448750" y="3685700"/>
            <a:ext cx="1786659" cy="1478443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2"/>
          <p:cNvSpPr/>
          <p:nvPr/>
        </p:nvSpPr>
        <p:spPr>
          <a:xfrm>
            <a:off x="8196275" y="3075725"/>
            <a:ext cx="946375" cy="2078625"/>
          </a:xfrm>
          <a:custGeom>
            <a:rect b="b" l="l" r="r" t="t"/>
            <a:pathLst>
              <a:path extrusionOk="0" h="83145" w="37855">
                <a:moveTo>
                  <a:pt x="0" y="83145"/>
                </a:moveTo>
                <a:cubicBezTo>
                  <a:pt x="6014" y="78849"/>
                  <a:pt x="9759" y="71933"/>
                  <a:pt x="13519" y="65570"/>
                </a:cubicBezTo>
                <a:cubicBezTo>
                  <a:pt x="19679" y="55144"/>
                  <a:pt x="25904" y="41279"/>
                  <a:pt x="21293" y="30081"/>
                </a:cubicBezTo>
                <a:cubicBezTo>
                  <a:pt x="20126" y="27247"/>
                  <a:pt x="18832" y="23487"/>
                  <a:pt x="15885" y="22645"/>
                </a:cubicBezTo>
                <a:cubicBezTo>
                  <a:pt x="13023" y="21827"/>
                  <a:pt x="7743" y="24086"/>
                  <a:pt x="8112" y="27039"/>
                </a:cubicBezTo>
                <a:cubicBezTo>
                  <a:pt x="8502" y="30157"/>
                  <a:pt x="14426" y="30810"/>
                  <a:pt x="17237" y="29405"/>
                </a:cubicBezTo>
                <a:cubicBezTo>
                  <a:pt x="27944" y="24051"/>
                  <a:pt x="31215" y="9961"/>
                  <a:pt x="3785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2" name="Google Shape;402;p32"/>
          <p:cNvSpPr/>
          <p:nvPr/>
        </p:nvSpPr>
        <p:spPr>
          <a:xfrm rot="-5400000">
            <a:off x="-1183342" y="3918156"/>
            <a:ext cx="2156409" cy="1996294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2"/>
          <p:cNvSpPr txBox="1"/>
          <p:nvPr>
            <p:ph idx="5" type="title"/>
          </p:nvPr>
        </p:nvSpPr>
        <p:spPr>
          <a:xfrm>
            <a:off x="718275" y="448050"/>
            <a:ext cx="77076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4" name="Google Shape;404;p32"/>
          <p:cNvSpPr txBox="1"/>
          <p:nvPr>
            <p:ph idx="6" type="subTitle"/>
          </p:nvPr>
        </p:nvSpPr>
        <p:spPr>
          <a:xfrm>
            <a:off x="1045400" y="3654713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32"/>
          <p:cNvSpPr txBox="1"/>
          <p:nvPr>
            <p:ph idx="7" type="subTitle"/>
          </p:nvPr>
        </p:nvSpPr>
        <p:spPr>
          <a:xfrm>
            <a:off x="3493875" y="3654713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32"/>
          <p:cNvSpPr txBox="1"/>
          <p:nvPr>
            <p:ph idx="8" type="subTitle"/>
          </p:nvPr>
        </p:nvSpPr>
        <p:spPr>
          <a:xfrm>
            <a:off x="3493875" y="3317151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7" name="Google Shape;407;p32"/>
          <p:cNvSpPr txBox="1"/>
          <p:nvPr>
            <p:ph hasCustomPrompt="1" idx="9" type="title"/>
          </p:nvPr>
        </p:nvSpPr>
        <p:spPr>
          <a:xfrm flipH="1">
            <a:off x="3493875" y="13234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408" name="Google Shape;40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6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3"/>
          <p:cNvSpPr txBox="1"/>
          <p:nvPr>
            <p:ph hasCustomPrompt="1" type="title"/>
          </p:nvPr>
        </p:nvSpPr>
        <p:spPr>
          <a:xfrm>
            <a:off x="2511575" y="695995"/>
            <a:ext cx="4120800" cy="8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1" name="Google Shape;411;p33"/>
          <p:cNvSpPr txBox="1"/>
          <p:nvPr>
            <p:ph idx="1" type="subTitle"/>
          </p:nvPr>
        </p:nvSpPr>
        <p:spPr>
          <a:xfrm>
            <a:off x="2352000" y="1491475"/>
            <a:ext cx="4440000" cy="3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33"/>
          <p:cNvSpPr txBox="1"/>
          <p:nvPr>
            <p:ph hasCustomPrompt="1" idx="2" type="title"/>
          </p:nvPr>
        </p:nvSpPr>
        <p:spPr>
          <a:xfrm>
            <a:off x="2511575" y="1999230"/>
            <a:ext cx="4120800" cy="8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3" name="Google Shape;413;p33"/>
          <p:cNvSpPr txBox="1"/>
          <p:nvPr>
            <p:ph idx="3" type="subTitle"/>
          </p:nvPr>
        </p:nvSpPr>
        <p:spPr>
          <a:xfrm>
            <a:off x="2352000" y="2791718"/>
            <a:ext cx="4440000" cy="3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33"/>
          <p:cNvSpPr txBox="1"/>
          <p:nvPr>
            <p:ph hasCustomPrompt="1" idx="4" type="title"/>
          </p:nvPr>
        </p:nvSpPr>
        <p:spPr>
          <a:xfrm>
            <a:off x="2511575" y="3302083"/>
            <a:ext cx="4120800" cy="8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b="1" sz="5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15" name="Google Shape;415;p33"/>
          <p:cNvSpPr txBox="1"/>
          <p:nvPr>
            <p:ph idx="5" type="subTitle"/>
          </p:nvPr>
        </p:nvSpPr>
        <p:spPr>
          <a:xfrm>
            <a:off x="2352000" y="4083608"/>
            <a:ext cx="4440000" cy="36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6" name="Google Shape;416;p33"/>
          <p:cNvSpPr/>
          <p:nvPr/>
        </p:nvSpPr>
        <p:spPr>
          <a:xfrm flipH="1" rot="-9374510">
            <a:off x="-1503418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 rot="8592882">
            <a:off x="-1056721" y="2982738"/>
            <a:ext cx="2997005" cy="2673258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33"/>
          <p:cNvSpPr/>
          <p:nvPr/>
        </p:nvSpPr>
        <p:spPr>
          <a:xfrm rot="-5400000">
            <a:off x="6762269" y="552188"/>
            <a:ext cx="2933941" cy="1829529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33"/>
          <p:cNvSpPr/>
          <p:nvPr/>
        </p:nvSpPr>
        <p:spPr>
          <a:xfrm flipH="1">
            <a:off x="7017158" y="3889598"/>
            <a:ext cx="2144190" cy="127777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3"/>
          <p:cNvSpPr/>
          <p:nvPr/>
        </p:nvSpPr>
        <p:spPr>
          <a:xfrm flipH="1" rot="-9368059">
            <a:off x="436890" y="-821840"/>
            <a:ext cx="2144219" cy="1277795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33"/>
          <p:cNvSpPr/>
          <p:nvPr/>
        </p:nvSpPr>
        <p:spPr>
          <a:xfrm>
            <a:off x="0" y="2092926"/>
            <a:ext cx="2144130" cy="3050708"/>
          </a:xfrm>
          <a:custGeom>
            <a:rect b="b" l="l" r="r" t="t"/>
            <a:pathLst>
              <a:path extrusionOk="0" h="116975" w="84100">
                <a:moveTo>
                  <a:pt x="0" y="0"/>
                </a:moveTo>
                <a:cubicBezTo>
                  <a:pt x="7647" y="7647"/>
                  <a:pt x="18537" y="13279"/>
                  <a:pt x="22554" y="23319"/>
                </a:cubicBezTo>
                <a:cubicBezTo>
                  <a:pt x="28720" y="38731"/>
                  <a:pt x="25277" y="57528"/>
                  <a:pt x="33640" y="71867"/>
                </a:cubicBezTo>
                <a:cubicBezTo>
                  <a:pt x="36945" y="77533"/>
                  <a:pt x="44975" y="78490"/>
                  <a:pt x="50842" y="81424"/>
                </a:cubicBezTo>
                <a:cubicBezTo>
                  <a:pt x="56680" y="84344"/>
                  <a:pt x="60981" y="89649"/>
                  <a:pt x="66133" y="93657"/>
                </a:cubicBezTo>
                <a:cubicBezTo>
                  <a:pt x="73878" y="99682"/>
                  <a:pt x="74580" y="114597"/>
                  <a:pt x="84100" y="11697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2" name="Google Shape;422;p33"/>
          <p:cNvSpPr/>
          <p:nvPr/>
        </p:nvSpPr>
        <p:spPr>
          <a:xfrm>
            <a:off x="6839475" y="0"/>
            <a:ext cx="2304563" cy="3258746"/>
          </a:xfrm>
          <a:custGeom>
            <a:rect b="b" l="l" r="r" t="t"/>
            <a:pathLst>
              <a:path extrusionOk="0" h="84522" w="63456">
                <a:moveTo>
                  <a:pt x="63456" y="84100"/>
                </a:moveTo>
                <a:cubicBezTo>
                  <a:pt x="61221" y="85592"/>
                  <a:pt x="58362" y="81904"/>
                  <a:pt x="56576" y="79895"/>
                </a:cubicBezTo>
                <a:cubicBezTo>
                  <a:pt x="51576" y="74270"/>
                  <a:pt x="48515" y="67063"/>
                  <a:pt x="45872" y="60017"/>
                </a:cubicBezTo>
                <a:cubicBezTo>
                  <a:pt x="44044" y="55143"/>
                  <a:pt x="44248" y="48686"/>
                  <a:pt x="40138" y="45491"/>
                </a:cubicBezTo>
                <a:cubicBezTo>
                  <a:pt x="36194" y="42425"/>
                  <a:pt x="23373" y="42382"/>
                  <a:pt x="25229" y="47020"/>
                </a:cubicBezTo>
                <a:cubicBezTo>
                  <a:pt x="26056" y="49086"/>
                  <a:pt x="29947" y="49884"/>
                  <a:pt x="31728" y="48549"/>
                </a:cubicBezTo>
                <a:cubicBezTo>
                  <a:pt x="34128" y="46750"/>
                  <a:pt x="34588" y="42602"/>
                  <a:pt x="33639" y="39757"/>
                </a:cubicBezTo>
                <a:cubicBezTo>
                  <a:pt x="31007" y="31864"/>
                  <a:pt x="21526" y="28200"/>
                  <a:pt x="14526" y="23701"/>
                </a:cubicBezTo>
                <a:cubicBezTo>
                  <a:pt x="6731" y="18691"/>
                  <a:pt x="0" y="9266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3" name="Google Shape;42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7"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4"/>
          <p:cNvSpPr/>
          <p:nvPr/>
        </p:nvSpPr>
        <p:spPr>
          <a:xfrm flipH="1" rot="-8592869">
            <a:off x="7625111" y="-879434"/>
            <a:ext cx="2417983" cy="223844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4"/>
          <p:cNvSpPr/>
          <p:nvPr/>
        </p:nvSpPr>
        <p:spPr>
          <a:xfrm rot="10800000">
            <a:off x="6102417" y="2874789"/>
            <a:ext cx="3041583" cy="2283637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-1788250" y="3543306"/>
            <a:ext cx="3481255" cy="1615119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>
            <a:off x="5869441" y="-46275"/>
            <a:ext cx="3341450" cy="2017475"/>
          </a:xfrm>
          <a:custGeom>
            <a:rect b="b" l="l" r="r" t="t"/>
            <a:pathLst>
              <a:path extrusionOk="0" h="80699" w="133658">
                <a:moveTo>
                  <a:pt x="133658" y="77775"/>
                </a:moveTo>
                <a:cubicBezTo>
                  <a:pt x="120547" y="84331"/>
                  <a:pt x="101547" y="78911"/>
                  <a:pt x="90513" y="69260"/>
                </a:cubicBezTo>
                <a:cubicBezTo>
                  <a:pt x="79188" y="59354"/>
                  <a:pt x="75019" y="41359"/>
                  <a:pt x="61561" y="34630"/>
                </a:cubicBezTo>
                <a:cubicBezTo>
                  <a:pt x="49976" y="28837"/>
                  <a:pt x="35931" y="30404"/>
                  <a:pt x="23525" y="26682"/>
                </a:cubicBezTo>
                <a:cubicBezTo>
                  <a:pt x="16635" y="24615"/>
                  <a:pt x="8828" y="22557"/>
                  <a:pt x="4223" y="17031"/>
                </a:cubicBezTo>
                <a:cubicBezTo>
                  <a:pt x="517" y="12583"/>
                  <a:pt x="-1014" y="5492"/>
                  <a:pt x="81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9" name="Google Shape;429;p34"/>
          <p:cNvSpPr/>
          <p:nvPr/>
        </p:nvSpPr>
        <p:spPr>
          <a:xfrm flipH="1" rot="-5400000">
            <a:off x="1101378" y="-1926472"/>
            <a:ext cx="1124020" cy="421137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34"/>
          <p:cNvSpPr/>
          <p:nvPr/>
        </p:nvSpPr>
        <p:spPr>
          <a:xfrm flipH="1" rot="2049452">
            <a:off x="771453" y="45706"/>
            <a:ext cx="1162351" cy="1076091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34"/>
          <p:cNvSpPr txBox="1"/>
          <p:nvPr>
            <p:ph type="title"/>
          </p:nvPr>
        </p:nvSpPr>
        <p:spPr>
          <a:xfrm>
            <a:off x="2558700" y="1555500"/>
            <a:ext cx="4026600" cy="11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2" name="Google Shape;432;p34"/>
          <p:cNvSpPr txBox="1"/>
          <p:nvPr>
            <p:ph idx="1" type="subTitle"/>
          </p:nvPr>
        </p:nvSpPr>
        <p:spPr>
          <a:xfrm>
            <a:off x="2558700" y="2730600"/>
            <a:ext cx="4026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3" name="Google Shape;433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5_1"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"/>
          <p:cNvSpPr/>
          <p:nvPr/>
        </p:nvSpPr>
        <p:spPr>
          <a:xfrm flipH="1" rot="10800000">
            <a:off x="0" y="3141637"/>
            <a:ext cx="2190161" cy="2001863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5"/>
          <p:cNvSpPr/>
          <p:nvPr/>
        </p:nvSpPr>
        <p:spPr>
          <a:xfrm flipH="1" rot="10800000">
            <a:off x="-450325" y="31"/>
            <a:ext cx="2590976" cy="1929966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35"/>
          <p:cNvSpPr/>
          <p:nvPr/>
        </p:nvSpPr>
        <p:spPr>
          <a:xfrm flipH="1" rot="5400000">
            <a:off x="7689494" y="3688994"/>
            <a:ext cx="715222" cy="219379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35"/>
          <p:cNvSpPr/>
          <p:nvPr/>
        </p:nvSpPr>
        <p:spPr>
          <a:xfrm>
            <a:off x="438025" y="4632340"/>
            <a:ext cx="2705475" cy="569050"/>
          </a:xfrm>
          <a:custGeom>
            <a:rect b="b" l="l" r="r" t="t"/>
            <a:pathLst>
              <a:path extrusionOk="0" h="22762" w="108219">
                <a:moveTo>
                  <a:pt x="0" y="20837"/>
                </a:moveTo>
                <a:cubicBezTo>
                  <a:pt x="8129" y="19676"/>
                  <a:pt x="16360" y="17809"/>
                  <a:pt x="23705" y="14138"/>
                </a:cubicBezTo>
                <a:cubicBezTo>
                  <a:pt x="29030" y="11477"/>
                  <a:pt x="31264" y="4433"/>
                  <a:pt x="36588" y="1770"/>
                </a:cubicBezTo>
                <a:cubicBezTo>
                  <a:pt x="40152" y="-12"/>
                  <a:pt x="44470" y="-107"/>
                  <a:pt x="48441" y="224"/>
                </a:cubicBezTo>
                <a:cubicBezTo>
                  <a:pt x="61036" y="1273"/>
                  <a:pt x="69603" y="14154"/>
                  <a:pt x="80907" y="19806"/>
                </a:cubicBezTo>
                <a:cubicBezTo>
                  <a:pt x="89086" y="23896"/>
                  <a:pt x="99075" y="22383"/>
                  <a:pt x="108219" y="2238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9" name="Google Shape;439;p35"/>
          <p:cNvSpPr/>
          <p:nvPr/>
        </p:nvSpPr>
        <p:spPr>
          <a:xfrm flipH="1">
            <a:off x="7151712" y="25"/>
            <a:ext cx="1992288" cy="3525005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1" name="Google Shape;441;p35"/>
          <p:cNvSpPr txBox="1"/>
          <p:nvPr>
            <p:ph idx="1" type="subTitle"/>
          </p:nvPr>
        </p:nvSpPr>
        <p:spPr>
          <a:xfrm>
            <a:off x="2721475" y="4084775"/>
            <a:ext cx="3701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2" name="Google Shape;442;p35"/>
          <p:cNvSpPr/>
          <p:nvPr/>
        </p:nvSpPr>
        <p:spPr>
          <a:xfrm>
            <a:off x="8425875" y="1632050"/>
            <a:ext cx="772071" cy="3524951"/>
          </a:xfrm>
          <a:custGeom>
            <a:rect b="b" l="l" r="r" t="t"/>
            <a:pathLst>
              <a:path extrusionOk="0" h="109250" w="26121">
                <a:moveTo>
                  <a:pt x="26121" y="109250"/>
                </a:moveTo>
                <a:cubicBezTo>
                  <a:pt x="24926" y="100876"/>
                  <a:pt x="21796" y="92041"/>
                  <a:pt x="15814" y="86060"/>
                </a:cubicBezTo>
                <a:cubicBezTo>
                  <a:pt x="10028" y="80275"/>
                  <a:pt x="1369" y="75112"/>
                  <a:pt x="355" y="66993"/>
                </a:cubicBezTo>
                <a:cubicBezTo>
                  <a:pt x="-356" y="61304"/>
                  <a:pt x="367" y="55115"/>
                  <a:pt x="2931" y="49987"/>
                </a:cubicBezTo>
                <a:cubicBezTo>
                  <a:pt x="5637" y="44574"/>
                  <a:pt x="11324" y="40783"/>
                  <a:pt x="13238" y="35042"/>
                </a:cubicBezTo>
                <a:cubicBezTo>
                  <a:pt x="17120" y="23395"/>
                  <a:pt x="15894" y="8681"/>
                  <a:pt x="24575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43" name="Google Shape;443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5_1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6"/>
          <p:cNvSpPr txBox="1"/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6" name="Google Shape;446;p36"/>
          <p:cNvSpPr txBox="1"/>
          <p:nvPr>
            <p:ph idx="1" type="subTitle"/>
          </p:nvPr>
        </p:nvSpPr>
        <p:spPr>
          <a:xfrm>
            <a:off x="1019025" y="1991150"/>
            <a:ext cx="2950200" cy="18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7" name="Google Shape;447;p36"/>
          <p:cNvSpPr/>
          <p:nvPr/>
        </p:nvSpPr>
        <p:spPr>
          <a:xfrm flipH="1">
            <a:off x="7687854" y="0"/>
            <a:ext cx="1456146" cy="2934404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/>
          <p:nvPr/>
        </p:nvSpPr>
        <p:spPr>
          <a:xfrm rot="5400000">
            <a:off x="218486" y="-135339"/>
            <a:ext cx="1597600" cy="1868278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6"/>
          <p:cNvSpPr/>
          <p:nvPr/>
        </p:nvSpPr>
        <p:spPr>
          <a:xfrm flipH="1" rot="-9682908">
            <a:off x="1656036" y="-139351"/>
            <a:ext cx="681373" cy="40604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6"/>
          <p:cNvSpPr/>
          <p:nvPr/>
        </p:nvSpPr>
        <p:spPr>
          <a:xfrm>
            <a:off x="8208641" y="2645200"/>
            <a:ext cx="935350" cy="2498300"/>
          </a:xfrm>
          <a:custGeom>
            <a:rect b="b" l="l" r="r" t="t"/>
            <a:pathLst>
              <a:path extrusionOk="0" h="99932" w="37414">
                <a:moveTo>
                  <a:pt x="530" y="99932"/>
                </a:moveTo>
                <a:cubicBezTo>
                  <a:pt x="-945" y="88131"/>
                  <a:pt x="895" y="75234"/>
                  <a:pt x="6534" y="64763"/>
                </a:cubicBezTo>
                <a:cubicBezTo>
                  <a:pt x="11723" y="55128"/>
                  <a:pt x="22531" y="48071"/>
                  <a:pt x="24547" y="37314"/>
                </a:cubicBezTo>
                <a:cubicBezTo>
                  <a:pt x="25745" y="30922"/>
                  <a:pt x="19994" y="23073"/>
                  <a:pt x="13825" y="21016"/>
                </a:cubicBezTo>
                <a:cubicBezTo>
                  <a:pt x="11113" y="20112"/>
                  <a:pt x="6657" y="25856"/>
                  <a:pt x="8678" y="27878"/>
                </a:cubicBezTo>
                <a:cubicBezTo>
                  <a:pt x="11914" y="31115"/>
                  <a:pt x="19619" y="28372"/>
                  <a:pt x="21974" y="24447"/>
                </a:cubicBezTo>
                <a:cubicBezTo>
                  <a:pt x="26933" y="16182"/>
                  <a:pt x="27776" y="0"/>
                  <a:pt x="3741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451" name="Google Shape;451;p36"/>
          <p:cNvGrpSpPr/>
          <p:nvPr/>
        </p:nvGrpSpPr>
        <p:grpSpPr>
          <a:xfrm>
            <a:off x="-7800" y="3562675"/>
            <a:ext cx="2173674" cy="1580813"/>
            <a:chOff x="-7800" y="3562675"/>
            <a:chExt cx="2173674" cy="1580813"/>
          </a:xfrm>
        </p:grpSpPr>
        <p:sp>
          <p:nvSpPr>
            <p:cNvPr id="452" name="Google Shape;452;p36"/>
            <p:cNvSpPr/>
            <p:nvPr/>
          </p:nvSpPr>
          <p:spPr>
            <a:xfrm flipH="1">
              <a:off x="-4" y="3562675"/>
              <a:ext cx="2165879" cy="1580813"/>
            </a:xfrm>
            <a:custGeom>
              <a:rect b="b" l="l" r="r" t="t"/>
              <a:pathLst>
                <a:path extrusionOk="0" h="16340" w="34743">
                  <a:moveTo>
                    <a:pt x="25590" y="0"/>
                  </a:moveTo>
                  <a:cubicBezTo>
                    <a:pt x="25463" y="0"/>
                    <a:pt x="25337" y="3"/>
                    <a:pt x="25210" y="9"/>
                  </a:cubicBezTo>
                  <a:cubicBezTo>
                    <a:pt x="22164" y="158"/>
                    <a:pt x="19266" y="2061"/>
                    <a:pt x="17919" y="4796"/>
                  </a:cubicBezTo>
                  <a:cubicBezTo>
                    <a:pt x="17061" y="6536"/>
                    <a:pt x="16768" y="8607"/>
                    <a:pt x="15436" y="10017"/>
                  </a:cubicBezTo>
                  <a:cubicBezTo>
                    <a:pt x="14100" y="11427"/>
                    <a:pt x="12019" y="11842"/>
                    <a:pt x="10078" y="11887"/>
                  </a:cubicBezTo>
                  <a:cubicBezTo>
                    <a:pt x="9903" y="11891"/>
                    <a:pt x="9728" y="11892"/>
                    <a:pt x="9552" y="11892"/>
                  </a:cubicBezTo>
                  <a:cubicBezTo>
                    <a:pt x="8697" y="11892"/>
                    <a:pt x="7838" y="11853"/>
                    <a:pt x="6985" y="11853"/>
                  </a:cubicBezTo>
                  <a:cubicBezTo>
                    <a:pt x="6069" y="11853"/>
                    <a:pt x="5158" y="11898"/>
                    <a:pt x="4264" y="12087"/>
                  </a:cubicBezTo>
                  <a:cubicBezTo>
                    <a:pt x="2364" y="12488"/>
                    <a:pt x="460" y="13750"/>
                    <a:pt x="71" y="15653"/>
                  </a:cubicBezTo>
                  <a:cubicBezTo>
                    <a:pt x="26" y="15879"/>
                    <a:pt x="0" y="16109"/>
                    <a:pt x="0" y="16340"/>
                  </a:cubicBezTo>
                  <a:lnTo>
                    <a:pt x="34112" y="16340"/>
                  </a:lnTo>
                  <a:cubicBezTo>
                    <a:pt x="34676" y="14521"/>
                    <a:pt x="34742" y="12544"/>
                    <a:pt x="34635" y="10629"/>
                  </a:cubicBezTo>
                  <a:cubicBezTo>
                    <a:pt x="34509" y="8347"/>
                    <a:pt x="34127" y="6009"/>
                    <a:pt x="32924" y="4069"/>
                  </a:cubicBezTo>
                  <a:cubicBezTo>
                    <a:pt x="31388" y="1583"/>
                    <a:pt x="28505" y="0"/>
                    <a:pt x="255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-7800" y="4435975"/>
              <a:ext cx="218400" cy="707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5_1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7"/>
          <p:cNvSpPr/>
          <p:nvPr/>
        </p:nvSpPr>
        <p:spPr>
          <a:xfrm>
            <a:off x="0" y="3571650"/>
            <a:ext cx="3173599" cy="1592496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37"/>
          <p:cNvSpPr/>
          <p:nvPr/>
        </p:nvSpPr>
        <p:spPr>
          <a:xfrm rot="10800000">
            <a:off x="6909107" y="16"/>
            <a:ext cx="2234893" cy="1093659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7"/>
          <p:cNvSpPr/>
          <p:nvPr/>
        </p:nvSpPr>
        <p:spPr>
          <a:xfrm flipH="1">
            <a:off x="7017158" y="3889598"/>
            <a:ext cx="2144190" cy="127777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7"/>
          <p:cNvSpPr/>
          <p:nvPr/>
        </p:nvSpPr>
        <p:spPr>
          <a:xfrm>
            <a:off x="6684525" y="-38975"/>
            <a:ext cx="2476825" cy="2676713"/>
          </a:xfrm>
          <a:custGeom>
            <a:rect b="b" l="l" r="r" t="t"/>
            <a:pathLst>
              <a:path extrusionOk="0" h="105507" w="99073">
                <a:moveTo>
                  <a:pt x="99073" y="105507"/>
                </a:moveTo>
                <a:cubicBezTo>
                  <a:pt x="88801" y="102938"/>
                  <a:pt x="81814" y="89905"/>
                  <a:pt x="81060" y="79344"/>
                </a:cubicBezTo>
                <a:cubicBezTo>
                  <a:pt x="80279" y="68409"/>
                  <a:pt x="82683" y="54120"/>
                  <a:pt x="74198" y="47178"/>
                </a:cubicBezTo>
                <a:cubicBezTo>
                  <a:pt x="71258" y="44772"/>
                  <a:pt x="67274" y="43318"/>
                  <a:pt x="63475" y="43318"/>
                </a:cubicBezTo>
                <a:cubicBezTo>
                  <a:pt x="59230" y="43318"/>
                  <a:pt x="55302" y="48161"/>
                  <a:pt x="54469" y="52324"/>
                </a:cubicBezTo>
                <a:cubicBezTo>
                  <a:pt x="53885" y="55241"/>
                  <a:pt x="58808" y="57840"/>
                  <a:pt x="61760" y="57471"/>
                </a:cubicBezTo>
                <a:cubicBezTo>
                  <a:pt x="64671" y="57107"/>
                  <a:pt x="67617" y="54342"/>
                  <a:pt x="68193" y="51466"/>
                </a:cubicBezTo>
                <a:cubicBezTo>
                  <a:pt x="71041" y="37233"/>
                  <a:pt x="39989" y="44185"/>
                  <a:pt x="26591" y="38600"/>
                </a:cubicBezTo>
                <a:cubicBezTo>
                  <a:pt x="17260" y="34711"/>
                  <a:pt x="8899" y="26542"/>
                  <a:pt x="5147" y="17155"/>
                </a:cubicBezTo>
                <a:cubicBezTo>
                  <a:pt x="2931" y="11611"/>
                  <a:pt x="4222" y="422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0" name="Google Shape;460;p37"/>
          <p:cNvSpPr/>
          <p:nvPr/>
        </p:nvSpPr>
        <p:spPr>
          <a:xfrm>
            <a:off x="0" y="0"/>
            <a:ext cx="2358896" cy="2925588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37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2" name="Google Shape;462;p37"/>
          <p:cNvSpPr txBox="1"/>
          <p:nvPr>
            <p:ph idx="1" type="subTitle"/>
          </p:nvPr>
        </p:nvSpPr>
        <p:spPr>
          <a:xfrm>
            <a:off x="5109425" y="1991150"/>
            <a:ext cx="2950200" cy="18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" name="Google Shape;463;p37"/>
          <p:cNvSpPr/>
          <p:nvPr/>
        </p:nvSpPr>
        <p:spPr>
          <a:xfrm>
            <a:off x="-38975" y="2637675"/>
            <a:ext cx="2901727" cy="2562231"/>
          </a:xfrm>
          <a:custGeom>
            <a:rect b="b" l="l" r="r" t="t"/>
            <a:pathLst>
              <a:path extrusionOk="0" h="99931" w="114084">
                <a:moveTo>
                  <a:pt x="0" y="0"/>
                </a:moveTo>
                <a:cubicBezTo>
                  <a:pt x="8731" y="0"/>
                  <a:pt x="16057" y="11452"/>
                  <a:pt x="16727" y="20158"/>
                </a:cubicBezTo>
                <a:cubicBezTo>
                  <a:pt x="17565" y="31051"/>
                  <a:pt x="13333" y="44222"/>
                  <a:pt x="20158" y="52753"/>
                </a:cubicBezTo>
                <a:cubicBezTo>
                  <a:pt x="27347" y="61740"/>
                  <a:pt x="39547" y="67554"/>
                  <a:pt x="51038" y="68193"/>
                </a:cubicBezTo>
                <a:cubicBezTo>
                  <a:pt x="60754" y="68733"/>
                  <a:pt x="71499" y="65128"/>
                  <a:pt x="80202" y="69480"/>
                </a:cubicBezTo>
                <a:cubicBezTo>
                  <a:pt x="93784" y="76271"/>
                  <a:pt x="98899" y="99931"/>
                  <a:pt x="114084" y="99931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4" name="Google Shape;464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5_1_1_1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8"/>
          <p:cNvSpPr/>
          <p:nvPr/>
        </p:nvSpPr>
        <p:spPr>
          <a:xfrm>
            <a:off x="5307775" y="3141625"/>
            <a:ext cx="3836219" cy="2001887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8"/>
          <p:cNvSpPr/>
          <p:nvPr/>
        </p:nvSpPr>
        <p:spPr>
          <a:xfrm rot="3270961">
            <a:off x="7216299" y="-790914"/>
            <a:ext cx="2091238" cy="1935942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8"/>
          <p:cNvSpPr/>
          <p:nvPr/>
        </p:nvSpPr>
        <p:spPr>
          <a:xfrm flipH="1" rot="10800000">
            <a:off x="0" y="16"/>
            <a:ext cx="2234811" cy="1093659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8"/>
          <p:cNvSpPr/>
          <p:nvPr/>
        </p:nvSpPr>
        <p:spPr>
          <a:xfrm flipH="1" rot="-4311994">
            <a:off x="8451225" y="654097"/>
            <a:ext cx="1081271" cy="64435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38"/>
          <p:cNvSpPr/>
          <p:nvPr/>
        </p:nvSpPr>
        <p:spPr>
          <a:xfrm>
            <a:off x="0" y="-38975"/>
            <a:ext cx="2315889" cy="2665933"/>
          </a:xfrm>
          <a:custGeom>
            <a:rect b="b" l="l" r="r" t="t"/>
            <a:pathLst>
              <a:path extrusionOk="0" h="104649" w="91782">
                <a:moveTo>
                  <a:pt x="0" y="104649"/>
                </a:moveTo>
                <a:cubicBezTo>
                  <a:pt x="5693" y="87570"/>
                  <a:pt x="13373" y="65739"/>
                  <a:pt x="30451" y="60044"/>
                </a:cubicBezTo>
                <a:cubicBezTo>
                  <a:pt x="36592" y="57996"/>
                  <a:pt x="43305" y="61603"/>
                  <a:pt x="49751" y="62189"/>
                </a:cubicBezTo>
                <a:cubicBezTo>
                  <a:pt x="55875" y="62746"/>
                  <a:pt x="62707" y="60662"/>
                  <a:pt x="67335" y="56613"/>
                </a:cubicBezTo>
                <a:cubicBezTo>
                  <a:pt x="78328" y="46994"/>
                  <a:pt x="63377" y="25933"/>
                  <a:pt x="69909" y="12867"/>
                </a:cubicBezTo>
                <a:cubicBezTo>
                  <a:pt x="73691" y="5301"/>
                  <a:pt x="87999" y="7566"/>
                  <a:pt x="9178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1" name="Google Shape;471;p38"/>
          <p:cNvSpPr/>
          <p:nvPr/>
        </p:nvSpPr>
        <p:spPr>
          <a:xfrm rot="-5400000">
            <a:off x="1099170" y="3221886"/>
            <a:ext cx="822444" cy="302078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38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3" name="Google Shape;473;p38"/>
          <p:cNvSpPr txBox="1"/>
          <p:nvPr>
            <p:ph idx="1" type="subTitle"/>
          </p:nvPr>
        </p:nvSpPr>
        <p:spPr>
          <a:xfrm>
            <a:off x="932363" y="1991806"/>
            <a:ext cx="2950200" cy="18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4" name="Google Shape;47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CUSTOM_4_1_1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9"/>
          <p:cNvSpPr/>
          <p:nvPr/>
        </p:nvSpPr>
        <p:spPr>
          <a:xfrm>
            <a:off x="0" y="0"/>
            <a:ext cx="1825854" cy="2264485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39"/>
          <p:cNvSpPr/>
          <p:nvPr/>
        </p:nvSpPr>
        <p:spPr>
          <a:xfrm flipH="1" rot="-5400000">
            <a:off x="8297123" y="-114098"/>
            <a:ext cx="1346866" cy="1575062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9"/>
          <p:cNvSpPr/>
          <p:nvPr/>
        </p:nvSpPr>
        <p:spPr>
          <a:xfrm>
            <a:off x="8892399" y="710425"/>
            <a:ext cx="343250" cy="1406075"/>
          </a:xfrm>
          <a:custGeom>
            <a:rect b="b" l="l" r="r" t="t"/>
            <a:pathLst>
              <a:path extrusionOk="0" h="56243" w="13730">
                <a:moveTo>
                  <a:pt x="13730" y="0"/>
                </a:moveTo>
                <a:cubicBezTo>
                  <a:pt x="-4056" y="5929"/>
                  <a:pt x="-5018" y="56243"/>
                  <a:pt x="13730" y="56243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9" name="Google Shape;479;p39"/>
          <p:cNvSpPr/>
          <p:nvPr/>
        </p:nvSpPr>
        <p:spPr>
          <a:xfrm>
            <a:off x="5618967" y="3304016"/>
            <a:ext cx="3525036" cy="1839478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39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1" name="Google Shape;481;p39"/>
          <p:cNvSpPr txBox="1"/>
          <p:nvPr>
            <p:ph idx="1" type="subTitle"/>
          </p:nvPr>
        </p:nvSpPr>
        <p:spPr>
          <a:xfrm>
            <a:off x="718125" y="1343350"/>
            <a:ext cx="6283200" cy="3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482" name="Google Shape;482;p39"/>
          <p:cNvSpPr txBox="1"/>
          <p:nvPr>
            <p:ph idx="2" type="body"/>
          </p:nvPr>
        </p:nvSpPr>
        <p:spPr>
          <a:xfrm>
            <a:off x="718150" y="1695250"/>
            <a:ext cx="6283200" cy="291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3" name="Google Shape;483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1"/>
                </a:solidFill>
              </a:defRPr>
            </a:lvl1pPr>
            <a:lvl2pPr lvl="1">
              <a:buNone/>
              <a:defRPr>
                <a:solidFill>
                  <a:schemeClr val="dk1"/>
                </a:solidFill>
              </a:defRPr>
            </a:lvl2pPr>
            <a:lvl3pPr lvl="2">
              <a:buNone/>
              <a:defRPr>
                <a:solidFill>
                  <a:schemeClr val="dk1"/>
                </a:solidFill>
              </a:defRPr>
            </a:lvl3pPr>
            <a:lvl4pPr lvl="3">
              <a:buNone/>
              <a:defRPr>
                <a:solidFill>
                  <a:schemeClr val="dk1"/>
                </a:solidFill>
              </a:defRPr>
            </a:lvl4pPr>
            <a:lvl5pPr lvl="4">
              <a:buNone/>
              <a:defRPr>
                <a:solidFill>
                  <a:schemeClr val="dk1"/>
                </a:solidFill>
              </a:defRPr>
            </a:lvl5pPr>
            <a:lvl6pPr lvl="5">
              <a:buNone/>
              <a:defRPr>
                <a:solidFill>
                  <a:schemeClr val="dk1"/>
                </a:solidFill>
              </a:defRPr>
            </a:lvl6pPr>
            <a:lvl7pPr lvl="6">
              <a:buNone/>
              <a:defRPr>
                <a:solidFill>
                  <a:schemeClr val="dk1"/>
                </a:solidFill>
              </a:defRPr>
            </a:lvl7pPr>
            <a:lvl8pPr lvl="7">
              <a:buNone/>
              <a:defRPr>
                <a:solidFill>
                  <a:schemeClr val="dk1"/>
                </a:solidFill>
              </a:defRPr>
            </a:lvl8pPr>
            <a:lvl9pPr lvl="8">
              <a:buNone/>
              <a:defRPr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0"/>
          <p:cNvSpPr txBox="1"/>
          <p:nvPr>
            <p:ph type="ctrTitle"/>
          </p:nvPr>
        </p:nvSpPr>
        <p:spPr>
          <a:xfrm>
            <a:off x="3039750" y="528675"/>
            <a:ext cx="30645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b="1" sz="5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6" name="Google Shape;486;p40"/>
          <p:cNvSpPr txBox="1"/>
          <p:nvPr>
            <p:ph idx="1" type="subTitle"/>
          </p:nvPr>
        </p:nvSpPr>
        <p:spPr>
          <a:xfrm>
            <a:off x="2694150" y="1460825"/>
            <a:ext cx="3755700" cy="141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87" name="Google Shape;487;p40"/>
          <p:cNvSpPr/>
          <p:nvPr/>
        </p:nvSpPr>
        <p:spPr>
          <a:xfrm rot="10800000">
            <a:off x="6434517" y="10"/>
            <a:ext cx="2709484" cy="1325991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0"/>
          <p:cNvSpPr/>
          <p:nvPr/>
        </p:nvSpPr>
        <p:spPr>
          <a:xfrm flipH="1" rot="5400000">
            <a:off x="-842771" y="842791"/>
            <a:ext cx="3525036" cy="1839478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0"/>
          <p:cNvSpPr/>
          <p:nvPr/>
        </p:nvSpPr>
        <p:spPr>
          <a:xfrm flipH="1">
            <a:off x="6616424" y="3988726"/>
            <a:ext cx="2527576" cy="116963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0" name="Google Shape;490;p40"/>
          <p:cNvGrpSpPr/>
          <p:nvPr/>
        </p:nvGrpSpPr>
        <p:grpSpPr>
          <a:xfrm rot="10800000">
            <a:off x="8186366" y="1986922"/>
            <a:ext cx="957627" cy="1169642"/>
            <a:chOff x="9635" y="1954525"/>
            <a:chExt cx="1192265" cy="1234450"/>
          </a:xfrm>
        </p:grpSpPr>
        <p:sp>
          <p:nvSpPr>
            <p:cNvPr id="491" name="Google Shape;491;p40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7" name="Google Shape;497;p40"/>
          <p:cNvSpPr/>
          <p:nvPr/>
        </p:nvSpPr>
        <p:spPr>
          <a:xfrm>
            <a:off x="0" y="-38975"/>
            <a:ext cx="2853111" cy="1671095"/>
          </a:xfrm>
          <a:custGeom>
            <a:rect b="b" l="l" r="r" t="t"/>
            <a:pathLst>
              <a:path extrusionOk="0" h="64242" w="122438">
                <a:moveTo>
                  <a:pt x="122190" y="0"/>
                </a:moveTo>
                <a:cubicBezTo>
                  <a:pt x="122190" y="6471"/>
                  <a:pt x="123180" y="13854"/>
                  <a:pt x="119591" y="19238"/>
                </a:cubicBezTo>
                <a:cubicBezTo>
                  <a:pt x="115724" y="25039"/>
                  <a:pt x="109196" y="29507"/>
                  <a:pt x="102432" y="31198"/>
                </a:cubicBezTo>
                <a:cubicBezTo>
                  <a:pt x="86604" y="35155"/>
                  <a:pt x="68148" y="21300"/>
                  <a:pt x="53556" y="28598"/>
                </a:cubicBezTo>
                <a:cubicBezTo>
                  <a:pt x="41771" y="34492"/>
                  <a:pt x="41851" y="53851"/>
                  <a:pt x="30677" y="60835"/>
                </a:cubicBezTo>
                <a:cubicBezTo>
                  <a:pt x="24315" y="64812"/>
                  <a:pt x="15720" y="64668"/>
                  <a:pt x="8319" y="63435"/>
                </a:cubicBezTo>
                <a:cubicBezTo>
                  <a:pt x="5398" y="62948"/>
                  <a:pt x="0" y="63277"/>
                  <a:pt x="0" y="6031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Google Shape;498;p40"/>
          <p:cNvSpPr/>
          <p:nvPr/>
        </p:nvSpPr>
        <p:spPr>
          <a:xfrm>
            <a:off x="6239525" y="4655756"/>
            <a:ext cx="1156900" cy="517850"/>
          </a:xfrm>
          <a:custGeom>
            <a:rect b="b" l="l" r="r" t="t"/>
            <a:pathLst>
              <a:path extrusionOk="0" h="20714" w="46276">
                <a:moveTo>
                  <a:pt x="0" y="20714"/>
                </a:moveTo>
                <a:cubicBezTo>
                  <a:pt x="0" y="11859"/>
                  <a:pt x="8348" y="1317"/>
                  <a:pt x="17159" y="436"/>
                </a:cubicBezTo>
                <a:cubicBezTo>
                  <a:pt x="22702" y="-118"/>
                  <a:pt x="28677" y="-198"/>
                  <a:pt x="33797" y="1996"/>
                </a:cubicBezTo>
                <a:cubicBezTo>
                  <a:pt x="40558" y="4893"/>
                  <a:pt x="46276" y="12839"/>
                  <a:pt x="46276" y="2019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9" name="Google Shape;499;p40"/>
          <p:cNvSpPr/>
          <p:nvPr/>
        </p:nvSpPr>
        <p:spPr>
          <a:xfrm rot="-5400000">
            <a:off x="690754" y="3671686"/>
            <a:ext cx="749834" cy="219379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0"/>
          <p:cNvSpPr txBox="1"/>
          <p:nvPr/>
        </p:nvSpPr>
        <p:spPr>
          <a:xfrm>
            <a:off x="2525100" y="3606900"/>
            <a:ext cx="4093800" cy="7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CREDITS: This presentation template was created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, including icons by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, and infographics &amp; images by</a:t>
            </a:r>
            <a:r>
              <a:rPr b="1"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b="1" lang="en">
                <a:solidFill>
                  <a:schemeClr val="dk2"/>
                </a:solidFill>
                <a:uFill>
                  <a:noFill/>
                </a:uFill>
                <a:latin typeface="Bellota Text"/>
                <a:ea typeface="Bellota Text"/>
                <a:cs typeface="Bellota Text"/>
                <a:sym typeface="Bellota Tex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u="sng"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501" name="Google Shape;501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 rot="10800000">
            <a:off x="-888716" y="-84039"/>
            <a:ext cx="3095080" cy="1455649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 txBox="1"/>
          <p:nvPr>
            <p:ph idx="1" type="subTitle"/>
          </p:nvPr>
        </p:nvSpPr>
        <p:spPr>
          <a:xfrm>
            <a:off x="1554775" y="2711050"/>
            <a:ext cx="2422800" cy="13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2" type="subTitle"/>
          </p:nvPr>
        </p:nvSpPr>
        <p:spPr>
          <a:xfrm>
            <a:off x="5166425" y="2711050"/>
            <a:ext cx="2422800" cy="138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" name="Google Shape;49;p5"/>
          <p:cNvSpPr txBox="1"/>
          <p:nvPr>
            <p:ph idx="3" type="subTitle"/>
          </p:nvPr>
        </p:nvSpPr>
        <p:spPr>
          <a:xfrm>
            <a:off x="5629500" y="1921552"/>
            <a:ext cx="149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22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b="1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4" type="subTitle"/>
          </p:nvPr>
        </p:nvSpPr>
        <p:spPr>
          <a:xfrm>
            <a:off x="2017825" y="1921552"/>
            <a:ext cx="149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225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b="1" sz="20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" name="Google Shape;51;p5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2" name="Google Shape;52;p5"/>
          <p:cNvSpPr/>
          <p:nvPr/>
        </p:nvSpPr>
        <p:spPr>
          <a:xfrm flipH="1" rot="10800000">
            <a:off x="0" y="3223313"/>
            <a:ext cx="2029579" cy="1920188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3" name="Google Shape;53;p5"/>
          <p:cNvSpPr/>
          <p:nvPr/>
        </p:nvSpPr>
        <p:spPr>
          <a:xfrm flipH="1" rot="-8592930">
            <a:off x="8226190" y="2709984"/>
            <a:ext cx="2881672" cy="266770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5"/>
          <p:cNvSpPr/>
          <p:nvPr/>
        </p:nvSpPr>
        <p:spPr>
          <a:xfrm>
            <a:off x="7510525" y="-46775"/>
            <a:ext cx="1660150" cy="1940394"/>
          </a:xfrm>
          <a:custGeom>
            <a:rect b="b" l="l" r="r" t="t"/>
            <a:pathLst>
              <a:path extrusionOk="0" h="75421" w="66406">
                <a:moveTo>
                  <a:pt x="66406" y="74843"/>
                </a:moveTo>
                <a:cubicBezTo>
                  <a:pt x="56428" y="78169"/>
                  <a:pt x="44766" y="65302"/>
                  <a:pt x="41673" y="55249"/>
                </a:cubicBezTo>
                <a:cubicBezTo>
                  <a:pt x="39276" y="47459"/>
                  <a:pt x="43260" y="36921"/>
                  <a:pt x="37497" y="31158"/>
                </a:cubicBezTo>
                <a:cubicBezTo>
                  <a:pt x="27834" y="21495"/>
                  <a:pt x="8917" y="21537"/>
                  <a:pt x="2806" y="9315"/>
                </a:cubicBezTo>
                <a:cubicBezTo>
                  <a:pt x="1388" y="6479"/>
                  <a:pt x="-1362" y="2244"/>
                  <a:pt x="878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5" name="Google Shape;55;p5"/>
          <p:cNvSpPr/>
          <p:nvPr/>
        </p:nvSpPr>
        <p:spPr>
          <a:xfrm>
            <a:off x="-52825" y="1864525"/>
            <a:ext cx="1259675" cy="3344100"/>
          </a:xfrm>
          <a:custGeom>
            <a:rect b="b" l="l" r="r" t="t"/>
            <a:pathLst>
              <a:path extrusionOk="0" h="133764" w="50387">
                <a:moveTo>
                  <a:pt x="0" y="0"/>
                </a:moveTo>
                <a:cubicBezTo>
                  <a:pt x="9689" y="0"/>
                  <a:pt x="20519" y="9982"/>
                  <a:pt x="21438" y="19627"/>
                </a:cubicBezTo>
                <a:cubicBezTo>
                  <a:pt x="22832" y="34264"/>
                  <a:pt x="15545" y="49677"/>
                  <a:pt x="19929" y="63712"/>
                </a:cubicBezTo>
                <a:cubicBezTo>
                  <a:pt x="23630" y="75560"/>
                  <a:pt x="37914" y="81201"/>
                  <a:pt x="44386" y="91793"/>
                </a:cubicBezTo>
                <a:cubicBezTo>
                  <a:pt x="51681" y="103732"/>
                  <a:pt x="52751" y="122122"/>
                  <a:pt x="44990" y="13376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Google Shape;56;p5"/>
          <p:cNvSpPr/>
          <p:nvPr/>
        </p:nvSpPr>
        <p:spPr>
          <a:xfrm rot="5400000">
            <a:off x="7400786" y="143323"/>
            <a:ext cx="1879610" cy="1592968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1"/>
          <p:cNvSpPr/>
          <p:nvPr/>
        </p:nvSpPr>
        <p:spPr>
          <a:xfrm>
            <a:off x="5307775" y="3141625"/>
            <a:ext cx="3836219" cy="2001887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1"/>
          <p:cNvSpPr/>
          <p:nvPr/>
        </p:nvSpPr>
        <p:spPr>
          <a:xfrm rot="3270961">
            <a:off x="7216299" y="-790914"/>
            <a:ext cx="2091238" cy="1935942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1"/>
          <p:cNvSpPr/>
          <p:nvPr/>
        </p:nvSpPr>
        <p:spPr>
          <a:xfrm flipH="1" rot="10800000">
            <a:off x="0" y="16"/>
            <a:ext cx="2234811" cy="1093659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1"/>
          <p:cNvSpPr/>
          <p:nvPr/>
        </p:nvSpPr>
        <p:spPr>
          <a:xfrm flipH="1" rot="-4311994">
            <a:off x="8451225" y="654097"/>
            <a:ext cx="1081271" cy="64435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1"/>
          <p:cNvSpPr/>
          <p:nvPr/>
        </p:nvSpPr>
        <p:spPr>
          <a:xfrm>
            <a:off x="0" y="-38975"/>
            <a:ext cx="2315889" cy="2665933"/>
          </a:xfrm>
          <a:custGeom>
            <a:rect b="b" l="l" r="r" t="t"/>
            <a:pathLst>
              <a:path extrusionOk="0" h="104649" w="91782">
                <a:moveTo>
                  <a:pt x="0" y="104649"/>
                </a:moveTo>
                <a:cubicBezTo>
                  <a:pt x="5693" y="87570"/>
                  <a:pt x="13373" y="65739"/>
                  <a:pt x="30451" y="60044"/>
                </a:cubicBezTo>
                <a:cubicBezTo>
                  <a:pt x="36592" y="57996"/>
                  <a:pt x="43305" y="61603"/>
                  <a:pt x="49751" y="62189"/>
                </a:cubicBezTo>
                <a:cubicBezTo>
                  <a:pt x="55875" y="62746"/>
                  <a:pt x="62707" y="60662"/>
                  <a:pt x="67335" y="56613"/>
                </a:cubicBezTo>
                <a:cubicBezTo>
                  <a:pt x="78328" y="46994"/>
                  <a:pt x="63377" y="25933"/>
                  <a:pt x="69909" y="12867"/>
                </a:cubicBezTo>
                <a:cubicBezTo>
                  <a:pt x="73691" y="5301"/>
                  <a:pt x="87999" y="7566"/>
                  <a:pt x="91782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08" name="Google Shape;508;p41"/>
          <p:cNvSpPr/>
          <p:nvPr/>
        </p:nvSpPr>
        <p:spPr>
          <a:xfrm rot="-5400000">
            <a:off x="1099170" y="3221886"/>
            <a:ext cx="822444" cy="3020783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2"/>
          <p:cNvSpPr/>
          <p:nvPr/>
        </p:nvSpPr>
        <p:spPr>
          <a:xfrm flipH="1" rot="-9374510">
            <a:off x="-1503418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2"/>
          <p:cNvSpPr/>
          <p:nvPr/>
        </p:nvSpPr>
        <p:spPr>
          <a:xfrm>
            <a:off x="5618999" y="3304016"/>
            <a:ext cx="3525036" cy="1839478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2"/>
          <p:cNvSpPr/>
          <p:nvPr/>
        </p:nvSpPr>
        <p:spPr>
          <a:xfrm rot="-4958368">
            <a:off x="-497011" y="3613742"/>
            <a:ext cx="2156432" cy="199631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2"/>
          <p:cNvSpPr/>
          <p:nvPr/>
        </p:nvSpPr>
        <p:spPr>
          <a:xfrm>
            <a:off x="-76575" y="-42525"/>
            <a:ext cx="978250" cy="3062300"/>
          </a:xfrm>
          <a:custGeom>
            <a:rect b="b" l="l" r="r" t="t"/>
            <a:pathLst>
              <a:path extrusionOk="0" h="122492" w="39130">
                <a:moveTo>
                  <a:pt x="0" y="122492"/>
                </a:moveTo>
                <a:cubicBezTo>
                  <a:pt x="9144" y="119447"/>
                  <a:pt x="13669" y="106242"/>
                  <a:pt x="12930" y="96633"/>
                </a:cubicBezTo>
                <a:cubicBezTo>
                  <a:pt x="12025" y="84862"/>
                  <a:pt x="3175" y="72437"/>
                  <a:pt x="7826" y="61586"/>
                </a:cubicBezTo>
                <a:cubicBezTo>
                  <a:pt x="9462" y="57768"/>
                  <a:pt x="11032" y="52693"/>
                  <a:pt x="14972" y="51378"/>
                </a:cubicBezTo>
                <a:cubicBezTo>
                  <a:pt x="17662" y="50481"/>
                  <a:pt x="23548" y="54267"/>
                  <a:pt x="21777" y="56482"/>
                </a:cubicBezTo>
                <a:cubicBezTo>
                  <a:pt x="19646" y="59147"/>
                  <a:pt x="13602" y="56723"/>
                  <a:pt x="11909" y="53760"/>
                </a:cubicBezTo>
                <a:cubicBezTo>
                  <a:pt x="9744" y="49971"/>
                  <a:pt x="8954" y="45097"/>
                  <a:pt x="9868" y="40830"/>
                </a:cubicBezTo>
                <a:cubicBezTo>
                  <a:pt x="11941" y="31146"/>
                  <a:pt x="17495" y="21973"/>
                  <a:pt x="24499" y="14971"/>
                </a:cubicBezTo>
                <a:cubicBezTo>
                  <a:pt x="29433" y="10037"/>
                  <a:pt x="36923" y="6620"/>
                  <a:pt x="3913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5" name="Google Shape;515;p42"/>
          <p:cNvSpPr/>
          <p:nvPr/>
        </p:nvSpPr>
        <p:spPr>
          <a:xfrm flipH="1">
            <a:off x="8493919" y="0"/>
            <a:ext cx="650081" cy="190194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2"/>
          <p:cNvSpPr/>
          <p:nvPr/>
        </p:nvSpPr>
        <p:spPr>
          <a:xfrm>
            <a:off x="7467150" y="-12"/>
            <a:ext cx="1676875" cy="1714825"/>
          </a:xfrm>
          <a:custGeom>
            <a:rect b="b" l="l" r="r" t="t"/>
            <a:pathLst>
              <a:path extrusionOk="0" h="68593" w="67075">
                <a:moveTo>
                  <a:pt x="0" y="0"/>
                </a:moveTo>
                <a:cubicBezTo>
                  <a:pt x="6457" y="4305"/>
                  <a:pt x="16808" y="4497"/>
                  <a:pt x="20279" y="11439"/>
                </a:cubicBezTo>
                <a:cubicBezTo>
                  <a:pt x="24645" y="20170"/>
                  <a:pt x="24779" y="30894"/>
                  <a:pt x="23399" y="40557"/>
                </a:cubicBezTo>
                <a:cubicBezTo>
                  <a:pt x="22443" y="47251"/>
                  <a:pt x="19861" y="55425"/>
                  <a:pt x="23918" y="60835"/>
                </a:cubicBezTo>
                <a:cubicBezTo>
                  <a:pt x="29936" y="68860"/>
                  <a:pt x="44585" y="70521"/>
                  <a:pt x="53556" y="66035"/>
                </a:cubicBezTo>
                <a:cubicBezTo>
                  <a:pt x="58937" y="63344"/>
                  <a:pt x="62821" y="58330"/>
                  <a:pt x="67075" y="5407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7" name="Google Shape;517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"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3"/>
          <p:cNvSpPr/>
          <p:nvPr/>
        </p:nvSpPr>
        <p:spPr>
          <a:xfrm rot="8592899">
            <a:off x="-686667" y="-845146"/>
            <a:ext cx="2156412" cy="1996296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3"/>
          <p:cNvSpPr/>
          <p:nvPr/>
        </p:nvSpPr>
        <p:spPr>
          <a:xfrm rot="5400000">
            <a:off x="7600022" y="-727758"/>
            <a:ext cx="816220" cy="2271737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3"/>
          <p:cNvSpPr/>
          <p:nvPr/>
        </p:nvSpPr>
        <p:spPr>
          <a:xfrm>
            <a:off x="5787600" y="3543299"/>
            <a:ext cx="3356403" cy="1600216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3"/>
          <p:cNvSpPr/>
          <p:nvPr/>
        </p:nvSpPr>
        <p:spPr>
          <a:xfrm>
            <a:off x="8249625" y="-7300"/>
            <a:ext cx="903675" cy="2834824"/>
          </a:xfrm>
          <a:custGeom>
            <a:rect b="b" l="l" r="r" t="t"/>
            <a:pathLst>
              <a:path extrusionOk="0" h="85412" w="36147">
                <a:moveTo>
                  <a:pt x="0" y="0"/>
                </a:moveTo>
                <a:cubicBezTo>
                  <a:pt x="18570" y="4650"/>
                  <a:pt x="37121" y="56420"/>
                  <a:pt x="18073" y="54512"/>
                </a:cubicBezTo>
                <a:cubicBezTo>
                  <a:pt x="16893" y="54394"/>
                  <a:pt x="15046" y="52255"/>
                  <a:pt x="16033" y="51597"/>
                </a:cubicBezTo>
                <a:cubicBezTo>
                  <a:pt x="18616" y="49875"/>
                  <a:pt x="23389" y="52027"/>
                  <a:pt x="24778" y="54804"/>
                </a:cubicBezTo>
                <a:cubicBezTo>
                  <a:pt x="29645" y="64539"/>
                  <a:pt x="31280" y="75677"/>
                  <a:pt x="36147" y="8541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523" name="Google Shape;523;p43"/>
          <p:cNvGrpSpPr/>
          <p:nvPr/>
        </p:nvGrpSpPr>
        <p:grpSpPr>
          <a:xfrm rot="5400000">
            <a:off x="4109853" y="-153796"/>
            <a:ext cx="934617" cy="1180258"/>
            <a:chOff x="9635" y="1954525"/>
            <a:chExt cx="1192265" cy="1234450"/>
          </a:xfrm>
        </p:grpSpPr>
        <p:sp>
          <p:nvSpPr>
            <p:cNvPr id="524" name="Google Shape;524;p43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0" name="Google Shape;530;p43"/>
          <p:cNvSpPr/>
          <p:nvPr/>
        </p:nvSpPr>
        <p:spPr>
          <a:xfrm>
            <a:off x="4" y="4322575"/>
            <a:ext cx="2703610" cy="831744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/>
          <p:nvPr/>
        </p:nvSpPr>
        <p:spPr>
          <a:xfrm flipH="1">
            <a:off x="8493919" y="0"/>
            <a:ext cx="650081" cy="1901941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</p:txBody>
      </p:sp>
      <p:sp>
        <p:nvSpPr>
          <p:cNvPr id="60" name="Google Shape;60;p6"/>
          <p:cNvSpPr/>
          <p:nvPr/>
        </p:nvSpPr>
        <p:spPr>
          <a:xfrm flipH="1" rot="-9374510">
            <a:off x="-1503418" y="-379184"/>
            <a:ext cx="3346907" cy="1637926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6"/>
          <p:cNvSpPr/>
          <p:nvPr/>
        </p:nvSpPr>
        <p:spPr>
          <a:xfrm>
            <a:off x="5618999" y="3304016"/>
            <a:ext cx="3525036" cy="1839478"/>
          </a:xfrm>
          <a:custGeom>
            <a:rect b="b" l="l" r="r" t="t"/>
            <a:pathLst>
              <a:path extrusionOk="0" h="19897" w="31908">
                <a:moveTo>
                  <a:pt x="29851" y="0"/>
                </a:moveTo>
                <a:cubicBezTo>
                  <a:pt x="29701" y="0"/>
                  <a:pt x="29550" y="4"/>
                  <a:pt x="29399" y="11"/>
                </a:cubicBezTo>
                <a:cubicBezTo>
                  <a:pt x="25852" y="182"/>
                  <a:pt x="22475" y="2397"/>
                  <a:pt x="20906" y="5585"/>
                </a:cubicBezTo>
                <a:cubicBezTo>
                  <a:pt x="19908" y="7610"/>
                  <a:pt x="19562" y="10026"/>
                  <a:pt x="18011" y="11670"/>
                </a:cubicBezTo>
                <a:cubicBezTo>
                  <a:pt x="16460" y="13310"/>
                  <a:pt x="14034" y="13796"/>
                  <a:pt x="11770" y="13848"/>
                </a:cubicBezTo>
                <a:cubicBezTo>
                  <a:pt x="11569" y="13853"/>
                  <a:pt x="11368" y="13855"/>
                  <a:pt x="11166" y="13855"/>
                </a:cubicBezTo>
                <a:cubicBezTo>
                  <a:pt x="10164" y="13855"/>
                  <a:pt x="9157" y="13807"/>
                  <a:pt x="8156" y="13807"/>
                </a:cubicBezTo>
                <a:cubicBezTo>
                  <a:pt x="7093" y="13807"/>
                  <a:pt x="6036" y="13861"/>
                  <a:pt x="4998" y="14082"/>
                </a:cubicBezTo>
                <a:cubicBezTo>
                  <a:pt x="2783" y="14549"/>
                  <a:pt x="568" y="16019"/>
                  <a:pt x="115" y="18238"/>
                </a:cubicBezTo>
                <a:cubicBezTo>
                  <a:pt x="4" y="18783"/>
                  <a:pt x="0" y="19347"/>
                  <a:pt x="104" y="19896"/>
                </a:cubicBezTo>
                <a:lnTo>
                  <a:pt x="31908" y="19896"/>
                </a:lnTo>
                <a:lnTo>
                  <a:pt x="31908" y="223"/>
                </a:lnTo>
                <a:cubicBezTo>
                  <a:pt x="31231" y="76"/>
                  <a:pt x="30542" y="0"/>
                  <a:pt x="2985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6"/>
          <p:cNvSpPr/>
          <p:nvPr/>
        </p:nvSpPr>
        <p:spPr>
          <a:xfrm rot="-4958368">
            <a:off x="-497011" y="3613742"/>
            <a:ext cx="2156432" cy="1996315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6"/>
          <p:cNvSpPr/>
          <p:nvPr/>
        </p:nvSpPr>
        <p:spPr>
          <a:xfrm>
            <a:off x="7467150" y="-12"/>
            <a:ext cx="1676875" cy="1714825"/>
          </a:xfrm>
          <a:custGeom>
            <a:rect b="b" l="l" r="r" t="t"/>
            <a:pathLst>
              <a:path extrusionOk="0" h="68593" w="67075">
                <a:moveTo>
                  <a:pt x="0" y="0"/>
                </a:moveTo>
                <a:cubicBezTo>
                  <a:pt x="6457" y="4305"/>
                  <a:pt x="16808" y="4497"/>
                  <a:pt x="20279" y="11439"/>
                </a:cubicBezTo>
                <a:cubicBezTo>
                  <a:pt x="24645" y="20170"/>
                  <a:pt x="24779" y="30894"/>
                  <a:pt x="23399" y="40557"/>
                </a:cubicBezTo>
                <a:cubicBezTo>
                  <a:pt x="22443" y="47251"/>
                  <a:pt x="19861" y="55425"/>
                  <a:pt x="23918" y="60835"/>
                </a:cubicBezTo>
                <a:cubicBezTo>
                  <a:pt x="29936" y="68860"/>
                  <a:pt x="44585" y="70521"/>
                  <a:pt x="53556" y="66035"/>
                </a:cubicBezTo>
                <a:cubicBezTo>
                  <a:pt x="58937" y="63344"/>
                  <a:pt x="62821" y="58330"/>
                  <a:pt x="67075" y="5407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4" name="Google Shape;64;p6"/>
          <p:cNvSpPr/>
          <p:nvPr/>
        </p:nvSpPr>
        <p:spPr>
          <a:xfrm>
            <a:off x="-76575" y="-42525"/>
            <a:ext cx="978250" cy="3062300"/>
          </a:xfrm>
          <a:custGeom>
            <a:rect b="b" l="l" r="r" t="t"/>
            <a:pathLst>
              <a:path extrusionOk="0" h="122492" w="39130">
                <a:moveTo>
                  <a:pt x="0" y="122492"/>
                </a:moveTo>
                <a:cubicBezTo>
                  <a:pt x="9144" y="119447"/>
                  <a:pt x="13669" y="106242"/>
                  <a:pt x="12930" y="96633"/>
                </a:cubicBezTo>
                <a:cubicBezTo>
                  <a:pt x="12025" y="84862"/>
                  <a:pt x="3175" y="72437"/>
                  <a:pt x="7826" y="61586"/>
                </a:cubicBezTo>
                <a:cubicBezTo>
                  <a:pt x="9462" y="57768"/>
                  <a:pt x="11032" y="52693"/>
                  <a:pt x="14972" y="51378"/>
                </a:cubicBezTo>
                <a:cubicBezTo>
                  <a:pt x="17662" y="50481"/>
                  <a:pt x="23548" y="54267"/>
                  <a:pt x="21777" y="56482"/>
                </a:cubicBezTo>
                <a:cubicBezTo>
                  <a:pt x="19646" y="59147"/>
                  <a:pt x="13602" y="56723"/>
                  <a:pt x="11909" y="53760"/>
                </a:cubicBezTo>
                <a:cubicBezTo>
                  <a:pt x="9744" y="49971"/>
                  <a:pt x="8954" y="45097"/>
                  <a:pt x="9868" y="40830"/>
                </a:cubicBezTo>
                <a:cubicBezTo>
                  <a:pt x="11941" y="31146"/>
                  <a:pt x="17495" y="21973"/>
                  <a:pt x="24499" y="14971"/>
                </a:cubicBezTo>
                <a:cubicBezTo>
                  <a:pt x="29433" y="10037"/>
                  <a:pt x="36923" y="6620"/>
                  <a:pt x="3913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" name="Google Shape;65;p6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idx="1" type="subTitle"/>
          </p:nvPr>
        </p:nvSpPr>
        <p:spPr>
          <a:xfrm>
            <a:off x="801225" y="3061400"/>
            <a:ext cx="3853800" cy="7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7"/>
          <p:cNvSpPr txBox="1"/>
          <p:nvPr>
            <p:ph type="title"/>
          </p:nvPr>
        </p:nvSpPr>
        <p:spPr>
          <a:xfrm>
            <a:off x="801225" y="1295400"/>
            <a:ext cx="3853800" cy="172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0" name="Google Shape;70;p7"/>
          <p:cNvSpPr/>
          <p:nvPr/>
        </p:nvSpPr>
        <p:spPr>
          <a:xfrm>
            <a:off x="-385875" y="4067158"/>
            <a:ext cx="2698633" cy="166421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"/>
          <p:cNvSpPr/>
          <p:nvPr/>
        </p:nvSpPr>
        <p:spPr>
          <a:xfrm flipH="1" rot="-5400000">
            <a:off x="1080284" y="-1080279"/>
            <a:ext cx="786609" cy="2947182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126875" y="4467633"/>
            <a:ext cx="3082400" cy="690800"/>
          </a:xfrm>
          <a:custGeom>
            <a:rect b="b" l="l" r="r" t="t"/>
            <a:pathLst>
              <a:path extrusionOk="0" h="27632" w="123296">
                <a:moveTo>
                  <a:pt x="0" y="27632"/>
                </a:moveTo>
                <a:cubicBezTo>
                  <a:pt x="4249" y="21968"/>
                  <a:pt x="7989" y="15584"/>
                  <a:pt x="13699" y="11396"/>
                </a:cubicBezTo>
                <a:cubicBezTo>
                  <a:pt x="22606" y="4864"/>
                  <a:pt x="35127" y="4800"/>
                  <a:pt x="46172" y="4800"/>
                </a:cubicBezTo>
                <a:cubicBezTo>
                  <a:pt x="54434" y="4800"/>
                  <a:pt x="69005" y="6178"/>
                  <a:pt x="69005" y="14440"/>
                </a:cubicBezTo>
                <a:cubicBezTo>
                  <a:pt x="69005" y="16000"/>
                  <a:pt x="66848" y="18182"/>
                  <a:pt x="65453" y="17485"/>
                </a:cubicBezTo>
                <a:cubicBezTo>
                  <a:pt x="59134" y="14325"/>
                  <a:pt x="72957" y="3990"/>
                  <a:pt x="79660" y="1755"/>
                </a:cubicBezTo>
                <a:cubicBezTo>
                  <a:pt x="93903" y="-2993"/>
                  <a:pt x="112680" y="2302"/>
                  <a:pt x="123296" y="12918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3" name="Google Shape;73;p7"/>
          <p:cNvSpPr/>
          <p:nvPr/>
        </p:nvSpPr>
        <p:spPr>
          <a:xfrm flipH="1" rot="-8592850">
            <a:off x="6376727" y="-1302662"/>
            <a:ext cx="3499608" cy="3239758"/>
          </a:xfrm>
          <a:custGeom>
            <a:rect b="b" l="l" r="r" t="t"/>
            <a:pathLst>
              <a:path extrusionOk="0" h="21906" w="23663">
                <a:moveTo>
                  <a:pt x="9935" y="1"/>
                </a:moveTo>
                <a:cubicBezTo>
                  <a:pt x="9728" y="1"/>
                  <a:pt x="9519" y="11"/>
                  <a:pt x="9310" y="31"/>
                </a:cubicBezTo>
                <a:cubicBezTo>
                  <a:pt x="7507" y="213"/>
                  <a:pt x="5859" y="1134"/>
                  <a:pt x="4386" y="2191"/>
                </a:cubicBezTo>
                <a:cubicBezTo>
                  <a:pt x="3017" y="3178"/>
                  <a:pt x="1711" y="4343"/>
                  <a:pt x="976" y="5865"/>
                </a:cubicBezTo>
                <a:cubicBezTo>
                  <a:pt x="0" y="7894"/>
                  <a:pt x="215" y="10447"/>
                  <a:pt x="1514" y="12284"/>
                </a:cubicBezTo>
                <a:cubicBezTo>
                  <a:pt x="2689" y="13945"/>
                  <a:pt x="4708" y="14962"/>
                  <a:pt x="6735" y="14962"/>
                </a:cubicBezTo>
                <a:cubicBezTo>
                  <a:pt x="6954" y="14962"/>
                  <a:pt x="7173" y="14950"/>
                  <a:pt x="7392" y="14926"/>
                </a:cubicBezTo>
                <a:cubicBezTo>
                  <a:pt x="8573" y="14797"/>
                  <a:pt x="9742" y="14333"/>
                  <a:pt x="10911" y="14333"/>
                </a:cubicBezTo>
                <a:cubicBezTo>
                  <a:pt x="11151" y="14333"/>
                  <a:pt x="11392" y="14353"/>
                  <a:pt x="11633" y="14399"/>
                </a:cubicBezTo>
                <a:cubicBezTo>
                  <a:pt x="13043" y="14670"/>
                  <a:pt x="14126" y="15801"/>
                  <a:pt x="14924" y="16993"/>
                </a:cubicBezTo>
                <a:cubicBezTo>
                  <a:pt x="15726" y="18187"/>
                  <a:pt x="16353" y="19512"/>
                  <a:pt x="17358" y="20536"/>
                </a:cubicBezTo>
                <a:cubicBezTo>
                  <a:pt x="18128" y="21323"/>
                  <a:pt x="19213" y="21906"/>
                  <a:pt x="20281" y="21906"/>
                </a:cubicBezTo>
                <a:cubicBezTo>
                  <a:pt x="20608" y="21906"/>
                  <a:pt x="20933" y="21851"/>
                  <a:pt x="21247" y="21731"/>
                </a:cubicBezTo>
                <a:cubicBezTo>
                  <a:pt x="22245" y="21349"/>
                  <a:pt x="22928" y="20369"/>
                  <a:pt x="23221" y="19338"/>
                </a:cubicBezTo>
                <a:cubicBezTo>
                  <a:pt x="23663" y="17776"/>
                  <a:pt x="23588" y="16566"/>
                  <a:pt x="22557" y="15371"/>
                </a:cubicBezTo>
                <a:cubicBezTo>
                  <a:pt x="21221" y="13820"/>
                  <a:pt x="20108" y="12132"/>
                  <a:pt x="19332" y="10228"/>
                </a:cubicBezTo>
                <a:cubicBezTo>
                  <a:pt x="18661" y="8588"/>
                  <a:pt x="18234" y="6852"/>
                  <a:pt x="17455" y="5260"/>
                </a:cubicBezTo>
                <a:cubicBezTo>
                  <a:pt x="16034" y="2369"/>
                  <a:pt x="13115" y="1"/>
                  <a:pt x="993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6697050" y="-46775"/>
            <a:ext cx="2446944" cy="1525413"/>
          </a:xfrm>
          <a:custGeom>
            <a:rect b="b" l="l" r="r" t="t"/>
            <a:pathLst>
              <a:path extrusionOk="0" h="80699" w="133658">
                <a:moveTo>
                  <a:pt x="133658" y="77775"/>
                </a:moveTo>
                <a:cubicBezTo>
                  <a:pt x="120547" y="84331"/>
                  <a:pt x="101547" y="78911"/>
                  <a:pt x="90513" y="69260"/>
                </a:cubicBezTo>
                <a:cubicBezTo>
                  <a:pt x="79188" y="59354"/>
                  <a:pt x="75019" y="41359"/>
                  <a:pt x="61561" y="34630"/>
                </a:cubicBezTo>
                <a:cubicBezTo>
                  <a:pt x="49976" y="28837"/>
                  <a:pt x="35931" y="30404"/>
                  <a:pt x="23525" y="26682"/>
                </a:cubicBezTo>
                <a:cubicBezTo>
                  <a:pt x="16635" y="24615"/>
                  <a:pt x="8828" y="22557"/>
                  <a:pt x="4223" y="17031"/>
                </a:cubicBezTo>
                <a:cubicBezTo>
                  <a:pt x="517" y="12583"/>
                  <a:pt x="-1014" y="5492"/>
                  <a:pt x="817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5" name="Google Shape;7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8"/>
          <p:cNvSpPr/>
          <p:nvPr/>
        </p:nvSpPr>
        <p:spPr>
          <a:xfrm flipH="1" rot="10800000">
            <a:off x="1" y="-6"/>
            <a:ext cx="2194496" cy="1307756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rgbClr val="E4F4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 flipH="1" rot="10800000">
            <a:off x="6101384" y="-152389"/>
            <a:ext cx="3095080" cy="1455649"/>
          </a:xfrm>
          <a:custGeom>
            <a:rect b="b" l="l" r="r" t="t"/>
            <a:pathLst>
              <a:path extrusionOk="0" h="16340" w="34743">
                <a:moveTo>
                  <a:pt x="25590" y="0"/>
                </a:moveTo>
                <a:cubicBezTo>
                  <a:pt x="25463" y="0"/>
                  <a:pt x="25337" y="3"/>
                  <a:pt x="25210" y="9"/>
                </a:cubicBezTo>
                <a:cubicBezTo>
                  <a:pt x="22164" y="158"/>
                  <a:pt x="19266" y="2061"/>
                  <a:pt x="17919" y="4796"/>
                </a:cubicBezTo>
                <a:cubicBezTo>
                  <a:pt x="17061" y="6536"/>
                  <a:pt x="16768" y="8607"/>
                  <a:pt x="15436" y="10017"/>
                </a:cubicBezTo>
                <a:cubicBezTo>
                  <a:pt x="14100" y="11427"/>
                  <a:pt x="12019" y="11842"/>
                  <a:pt x="10078" y="11887"/>
                </a:cubicBezTo>
                <a:cubicBezTo>
                  <a:pt x="9903" y="11891"/>
                  <a:pt x="9728" y="11892"/>
                  <a:pt x="9552" y="11892"/>
                </a:cubicBezTo>
                <a:cubicBezTo>
                  <a:pt x="8697" y="11892"/>
                  <a:pt x="7838" y="11853"/>
                  <a:pt x="6985" y="11853"/>
                </a:cubicBezTo>
                <a:cubicBezTo>
                  <a:pt x="6069" y="11853"/>
                  <a:pt x="5158" y="11898"/>
                  <a:pt x="4264" y="12087"/>
                </a:cubicBezTo>
                <a:cubicBezTo>
                  <a:pt x="2364" y="12488"/>
                  <a:pt x="460" y="13750"/>
                  <a:pt x="71" y="15653"/>
                </a:cubicBezTo>
                <a:cubicBezTo>
                  <a:pt x="26" y="15879"/>
                  <a:pt x="0" y="16109"/>
                  <a:pt x="0" y="16340"/>
                </a:cubicBezTo>
                <a:lnTo>
                  <a:pt x="34112" y="16340"/>
                </a:lnTo>
                <a:cubicBezTo>
                  <a:pt x="34676" y="14521"/>
                  <a:pt x="34742" y="12544"/>
                  <a:pt x="34635" y="10629"/>
                </a:cubicBezTo>
                <a:cubicBezTo>
                  <a:pt x="34509" y="8347"/>
                  <a:pt x="34127" y="6009"/>
                  <a:pt x="32924" y="4069"/>
                </a:cubicBezTo>
                <a:cubicBezTo>
                  <a:pt x="31388" y="1583"/>
                  <a:pt x="28505" y="0"/>
                  <a:pt x="2559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rot="-5400000">
            <a:off x="7361964" y="3401074"/>
            <a:ext cx="1819822" cy="2128300"/>
          </a:xfrm>
          <a:custGeom>
            <a:rect b="b" l="l" r="r" t="t"/>
            <a:pathLst>
              <a:path extrusionOk="0" h="19906" w="17022">
                <a:moveTo>
                  <a:pt x="9196" y="0"/>
                </a:moveTo>
                <a:cubicBezTo>
                  <a:pt x="7480" y="0"/>
                  <a:pt x="5759" y="553"/>
                  <a:pt x="4405" y="1612"/>
                </a:cubicBezTo>
                <a:cubicBezTo>
                  <a:pt x="3036" y="2684"/>
                  <a:pt x="1986" y="4242"/>
                  <a:pt x="361" y="4858"/>
                </a:cubicBezTo>
                <a:cubicBezTo>
                  <a:pt x="242" y="4903"/>
                  <a:pt x="123" y="4944"/>
                  <a:pt x="1" y="4977"/>
                </a:cubicBezTo>
                <a:lnTo>
                  <a:pt x="1" y="17897"/>
                </a:lnTo>
                <a:cubicBezTo>
                  <a:pt x="60" y="17935"/>
                  <a:pt x="116" y="17975"/>
                  <a:pt x="175" y="18012"/>
                </a:cubicBezTo>
                <a:cubicBezTo>
                  <a:pt x="2072" y="19205"/>
                  <a:pt x="4365" y="19906"/>
                  <a:pt x="6595" y="19906"/>
                </a:cubicBezTo>
                <a:cubicBezTo>
                  <a:pt x="8514" y="19906"/>
                  <a:pt x="10387" y="19387"/>
                  <a:pt x="11919" y="18217"/>
                </a:cubicBezTo>
                <a:cubicBezTo>
                  <a:pt x="13671" y="16881"/>
                  <a:pt x="14784" y="14877"/>
                  <a:pt x="15630" y="12844"/>
                </a:cubicBezTo>
                <a:cubicBezTo>
                  <a:pt x="16420" y="10951"/>
                  <a:pt x="17021" y="8918"/>
                  <a:pt x="16810" y="6877"/>
                </a:cubicBezTo>
                <a:cubicBezTo>
                  <a:pt x="16524" y="4161"/>
                  <a:pt x="14676" y="1660"/>
                  <a:pt x="12160" y="591"/>
                </a:cubicBezTo>
                <a:cubicBezTo>
                  <a:pt x="11225" y="194"/>
                  <a:pt x="10211" y="0"/>
                  <a:pt x="919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 flipH="1" rot="10800000">
            <a:off x="0" y="3136929"/>
            <a:ext cx="2029579" cy="2006571"/>
          </a:xfrm>
          <a:custGeom>
            <a:rect b="b" l="l" r="r" t="t"/>
            <a:pathLst>
              <a:path extrusionOk="0" h="15960" w="16143">
                <a:moveTo>
                  <a:pt x="1" y="1"/>
                </a:moveTo>
                <a:lnTo>
                  <a:pt x="1" y="15960"/>
                </a:lnTo>
                <a:cubicBezTo>
                  <a:pt x="546" y="14164"/>
                  <a:pt x="583" y="12160"/>
                  <a:pt x="1667" y="10631"/>
                </a:cubicBezTo>
                <a:cubicBezTo>
                  <a:pt x="2788" y="9043"/>
                  <a:pt x="4788" y="8338"/>
                  <a:pt x="6706" y="8023"/>
                </a:cubicBezTo>
                <a:cubicBezTo>
                  <a:pt x="8624" y="7704"/>
                  <a:pt x="10610" y="7670"/>
                  <a:pt x="12435" y="7006"/>
                </a:cubicBezTo>
                <a:cubicBezTo>
                  <a:pt x="14261" y="6338"/>
                  <a:pt x="15964" y="4821"/>
                  <a:pt x="16079" y="2884"/>
                </a:cubicBezTo>
                <a:cubicBezTo>
                  <a:pt x="16142" y="1841"/>
                  <a:pt x="15734" y="835"/>
                  <a:pt x="1508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81" name="Google Shape;81;p8"/>
          <p:cNvSpPr/>
          <p:nvPr/>
        </p:nvSpPr>
        <p:spPr>
          <a:xfrm>
            <a:off x="7927999" y="0"/>
            <a:ext cx="1268443" cy="2424450"/>
          </a:xfrm>
          <a:custGeom>
            <a:rect b="b" l="l" r="r" t="t"/>
            <a:pathLst>
              <a:path extrusionOk="0" h="74587" w="39023">
                <a:moveTo>
                  <a:pt x="969" y="0"/>
                </a:moveTo>
                <a:cubicBezTo>
                  <a:pt x="-1515" y="12431"/>
                  <a:pt x="631" y="28076"/>
                  <a:pt x="9595" y="37040"/>
                </a:cubicBezTo>
                <a:cubicBezTo>
                  <a:pt x="14416" y="41861"/>
                  <a:pt x="23262" y="41733"/>
                  <a:pt x="27353" y="47187"/>
                </a:cubicBezTo>
                <a:cubicBezTo>
                  <a:pt x="33310" y="55128"/>
                  <a:pt x="30147" y="70140"/>
                  <a:pt x="39023" y="74587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2" name="Google Shape;82;p8"/>
          <p:cNvSpPr/>
          <p:nvPr/>
        </p:nvSpPr>
        <p:spPr>
          <a:xfrm>
            <a:off x="0" y="1864675"/>
            <a:ext cx="2663800" cy="3298050"/>
          </a:xfrm>
          <a:custGeom>
            <a:rect b="b" l="l" r="r" t="t"/>
            <a:pathLst>
              <a:path extrusionOk="0" h="131922" w="106552">
                <a:moveTo>
                  <a:pt x="0" y="0"/>
                </a:moveTo>
                <a:cubicBezTo>
                  <a:pt x="10915" y="1558"/>
                  <a:pt x="22130" y="5054"/>
                  <a:pt x="30951" y="11670"/>
                </a:cubicBezTo>
                <a:cubicBezTo>
                  <a:pt x="39297" y="17930"/>
                  <a:pt x="45269" y="31330"/>
                  <a:pt x="41606" y="41098"/>
                </a:cubicBezTo>
                <a:cubicBezTo>
                  <a:pt x="40464" y="44144"/>
                  <a:pt x="35890" y="47120"/>
                  <a:pt x="32980" y="45665"/>
                </a:cubicBezTo>
                <a:cubicBezTo>
                  <a:pt x="31401" y="44875"/>
                  <a:pt x="31030" y="42304"/>
                  <a:pt x="31458" y="40591"/>
                </a:cubicBezTo>
                <a:cubicBezTo>
                  <a:pt x="32936" y="34675"/>
                  <a:pt x="44846" y="37946"/>
                  <a:pt x="49724" y="41606"/>
                </a:cubicBezTo>
                <a:cubicBezTo>
                  <a:pt x="63849" y="52203"/>
                  <a:pt x="57049" y="76551"/>
                  <a:pt x="64946" y="92345"/>
                </a:cubicBezTo>
                <a:cubicBezTo>
                  <a:pt x="73506" y="109465"/>
                  <a:pt x="106552" y="112781"/>
                  <a:pt x="106552" y="13192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83" name="Google Shape;83;p8"/>
          <p:cNvGrpSpPr/>
          <p:nvPr/>
        </p:nvGrpSpPr>
        <p:grpSpPr>
          <a:xfrm rot="5400000">
            <a:off x="4193895" y="-239122"/>
            <a:ext cx="691395" cy="1169642"/>
            <a:chOff x="9635" y="1954525"/>
            <a:chExt cx="1192265" cy="1234450"/>
          </a:xfrm>
        </p:grpSpPr>
        <p:sp>
          <p:nvSpPr>
            <p:cNvPr id="84" name="Google Shape;84;p8"/>
            <p:cNvSpPr/>
            <p:nvPr/>
          </p:nvSpPr>
          <p:spPr>
            <a:xfrm rot="5400000">
              <a:off x="526878" y="1437282"/>
              <a:ext cx="150460" cy="1184945"/>
            </a:xfrm>
            <a:custGeom>
              <a:rect b="b" l="l" r="r" t="t"/>
              <a:pathLst>
                <a:path extrusionOk="0" h="10199" w="1295">
                  <a:moveTo>
                    <a:pt x="1061" y="1"/>
                  </a:moveTo>
                  <a:cubicBezTo>
                    <a:pt x="955" y="1"/>
                    <a:pt x="842" y="50"/>
                    <a:pt x="795" y="143"/>
                  </a:cubicBezTo>
                  <a:cubicBezTo>
                    <a:pt x="64" y="1616"/>
                    <a:pt x="301" y="3271"/>
                    <a:pt x="186" y="4848"/>
                  </a:cubicBezTo>
                  <a:cubicBezTo>
                    <a:pt x="120" y="5753"/>
                    <a:pt x="90" y="6681"/>
                    <a:pt x="149" y="7586"/>
                  </a:cubicBezTo>
                  <a:cubicBezTo>
                    <a:pt x="212" y="8481"/>
                    <a:pt x="138" y="9315"/>
                    <a:pt x="1" y="10199"/>
                  </a:cubicBezTo>
                  <a:lnTo>
                    <a:pt x="877" y="10199"/>
                  </a:lnTo>
                  <a:cubicBezTo>
                    <a:pt x="1192" y="8503"/>
                    <a:pt x="910" y="6803"/>
                    <a:pt x="1088" y="5096"/>
                  </a:cubicBezTo>
                  <a:cubicBezTo>
                    <a:pt x="1255" y="3464"/>
                    <a:pt x="1181" y="1835"/>
                    <a:pt x="1285" y="202"/>
                  </a:cubicBezTo>
                  <a:cubicBezTo>
                    <a:pt x="1295" y="65"/>
                    <a:pt x="1183" y="1"/>
                    <a:pt x="106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5400000">
              <a:off x="498994" y="1710894"/>
              <a:ext cx="141978" cy="1120696"/>
            </a:xfrm>
            <a:custGeom>
              <a:rect b="b" l="l" r="r" t="t"/>
              <a:pathLst>
                <a:path extrusionOk="0" h="9646" w="1222">
                  <a:moveTo>
                    <a:pt x="556" y="1"/>
                  </a:moveTo>
                  <a:cubicBezTo>
                    <a:pt x="511" y="1"/>
                    <a:pt x="466" y="26"/>
                    <a:pt x="468" y="76"/>
                  </a:cubicBezTo>
                  <a:cubicBezTo>
                    <a:pt x="498" y="948"/>
                    <a:pt x="309" y="1842"/>
                    <a:pt x="298" y="2722"/>
                  </a:cubicBezTo>
                  <a:cubicBezTo>
                    <a:pt x="283" y="3631"/>
                    <a:pt x="186" y="4529"/>
                    <a:pt x="168" y="5434"/>
                  </a:cubicBezTo>
                  <a:cubicBezTo>
                    <a:pt x="149" y="6339"/>
                    <a:pt x="149" y="7245"/>
                    <a:pt x="134" y="8154"/>
                  </a:cubicBezTo>
                  <a:cubicBezTo>
                    <a:pt x="127" y="8655"/>
                    <a:pt x="68" y="9148"/>
                    <a:pt x="1" y="9646"/>
                  </a:cubicBezTo>
                  <a:lnTo>
                    <a:pt x="732" y="9646"/>
                  </a:lnTo>
                  <a:cubicBezTo>
                    <a:pt x="802" y="9044"/>
                    <a:pt x="843" y="8440"/>
                    <a:pt x="851" y="7835"/>
                  </a:cubicBezTo>
                  <a:cubicBezTo>
                    <a:pt x="854" y="6877"/>
                    <a:pt x="791" y="5913"/>
                    <a:pt x="854" y="4955"/>
                  </a:cubicBezTo>
                  <a:cubicBezTo>
                    <a:pt x="955" y="3386"/>
                    <a:pt x="1222" y="1582"/>
                    <a:pt x="650" y="57"/>
                  </a:cubicBezTo>
                  <a:cubicBezTo>
                    <a:pt x="637" y="20"/>
                    <a:pt x="596" y="1"/>
                    <a:pt x="5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5400000">
              <a:off x="507592" y="2370583"/>
              <a:ext cx="108749" cy="1104663"/>
            </a:xfrm>
            <a:custGeom>
              <a:rect b="b" l="l" r="r" t="t"/>
              <a:pathLst>
                <a:path extrusionOk="0" h="9508" w="936">
                  <a:moveTo>
                    <a:pt x="220" y="0"/>
                  </a:moveTo>
                  <a:cubicBezTo>
                    <a:pt x="150" y="0"/>
                    <a:pt x="82" y="40"/>
                    <a:pt x="75" y="120"/>
                  </a:cubicBezTo>
                  <a:cubicBezTo>
                    <a:pt x="0" y="1081"/>
                    <a:pt x="101" y="2038"/>
                    <a:pt x="86" y="2999"/>
                  </a:cubicBezTo>
                  <a:cubicBezTo>
                    <a:pt x="75" y="3982"/>
                    <a:pt x="49" y="4969"/>
                    <a:pt x="37" y="5953"/>
                  </a:cubicBezTo>
                  <a:cubicBezTo>
                    <a:pt x="23" y="7136"/>
                    <a:pt x="93" y="8324"/>
                    <a:pt x="130" y="9508"/>
                  </a:cubicBezTo>
                  <a:lnTo>
                    <a:pt x="935" y="9508"/>
                  </a:lnTo>
                  <a:cubicBezTo>
                    <a:pt x="887" y="8324"/>
                    <a:pt x="806" y="7144"/>
                    <a:pt x="809" y="5960"/>
                  </a:cubicBezTo>
                  <a:cubicBezTo>
                    <a:pt x="813" y="5018"/>
                    <a:pt x="843" y="4072"/>
                    <a:pt x="798" y="3125"/>
                  </a:cubicBezTo>
                  <a:cubicBezTo>
                    <a:pt x="754" y="2105"/>
                    <a:pt x="501" y="1133"/>
                    <a:pt x="375" y="123"/>
                  </a:cubicBezTo>
                  <a:cubicBezTo>
                    <a:pt x="366" y="42"/>
                    <a:pt x="292" y="0"/>
                    <a:pt x="22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rot="5400000">
              <a:off x="521011" y="1881626"/>
              <a:ext cx="169514" cy="1192265"/>
            </a:xfrm>
            <a:custGeom>
              <a:rect b="b" l="l" r="r" t="t"/>
              <a:pathLst>
                <a:path extrusionOk="0" h="10262" w="1459">
                  <a:moveTo>
                    <a:pt x="375" y="0"/>
                  </a:moveTo>
                  <a:cubicBezTo>
                    <a:pt x="252" y="0"/>
                    <a:pt x="130" y="71"/>
                    <a:pt x="112" y="217"/>
                  </a:cubicBezTo>
                  <a:cubicBezTo>
                    <a:pt x="1" y="1174"/>
                    <a:pt x="234" y="2102"/>
                    <a:pt x="257" y="3056"/>
                  </a:cubicBezTo>
                  <a:cubicBezTo>
                    <a:pt x="279" y="3991"/>
                    <a:pt x="197" y="4922"/>
                    <a:pt x="245" y="5857"/>
                  </a:cubicBezTo>
                  <a:cubicBezTo>
                    <a:pt x="316" y="7334"/>
                    <a:pt x="476" y="8792"/>
                    <a:pt x="542" y="10262"/>
                  </a:cubicBezTo>
                  <a:lnTo>
                    <a:pt x="1459" y="10262"/>
                  </a:lnTo>
                  <a:cubicBezTo>
                    <a:pt x="1385" y="8792"/>
                    <a:pt x="1214" y="7338"/>
                    <a:pt x="1132" y="5861"/>
                  </a:cubicBezTo>
                  <a:cubicBezTo>
                    <a:pt x="1084" y="4967"/>
                    <a:pt x="1158" y="4072"/>
                    <a:pt x="1129" y="3178"/>
                  </a:cubicBezTo>
                  <a:cubicBezTo>
                    <a:pt x="1099" y="2180"/>
                    <a:pt x="802" y="1208"/>
                    <a:pt x="654" y="221"/>
                  </a:cubicBezTo>
                  <a:cubicBezTo>
                    <a:pt x="633" y="76"/>
                    <a:pt x="503" y="0"/>
                    <a:pt x="37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5400000">
              <a:off x="509451" y="2153204"/>
              <a:ext cx="96201" cy="1095833"/>
            </a:xfrm>
            <a:custGeom>
              <a:rect b="b" l="l" r="r" t="t"/>
              <a:pathLst>
                <a:path extrusionOk="0" h="9432" w="828">
                  <a:moveTo>
                    <a:pt x="273" y="1"/>
                  </a:moveTo>
                  <a:cubicBezTo>
                    <a:pt x="214" y="1"/>
                    <a:pt x="156" y="33"/>
                    <a:pt x="152" y="99"/>
                  </a:cubicBezTo>
                  <a:cubicBezTo>
                    <a:pt x="100" y="1038"/>
                    <a:pt x="0" y="1955"/>
                    <a:pt x="4" y="2897"/>
                  </a:cubicBezTo>
                  <a:cubicBezTo>
                    <a:pt x="7" y="3788"/>
                    <a:pt x="56" y="4678"/>
                    <a:pt x="78" y="5569"/>
                  </a:cubicBezTo>
                  <a:cubicBezTo>
                    <a:pt x="108" y="6856"/>
                    <a:pt x="85" y="8144"/>
                    <a:pt x="63" y="9432"/>
                  </a:cubicBezTo>
                  <a:lnTo>
                    <a:pt x="828" y="9432"/>
                  </a:lnTo>
                  <a:cubicBezTo>
                    <a:pt x="828" y="8188"/>
                    <a:pt x="828" y="6942"/>
                    <a:pt x="783" y="5699"/>
                  </a:cubicBezTo>
                  <a:cubicBezTo>
                    <a:pt x="712" y="3829"/>
                    <a:pt x="486" y="1966"/>
                    <a:pt x="397" y="99"/>
                  </a:cubicBezTo>
                  <a:cubicBezTo>
                    <a:pt x="393" y="34"/>
                    <a:pt x="333" y="1"/>
                    <a:pt x="27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8"/>
            <p:cNvSpPr/>
            <p:nvPr/>
          </p:nvSpPr>
          <p:spPr>
            <a:xfrm rot="5400000">
              <a:off x="474886" y="2599406"/>
              <a:ext cx="124318" cy="1054821"/>
            </a:xfrm>
            <a:custGeom>
              <a:rect b="b" l="l" r="r" t="t"/>
              <a:pathLst>
                <a:path extrusionOk="0" h="9079" w="1070">
                  <a:moveTo>
                    <a:pt x="426" y="1"/>
                  </a:moveTo>
                  <a:cubicBezTo>
                    <a:pt x="357" y="1"/>
                    <a:pt x="286" y="41"/>
                    <a:pt x="275" y="121"/>
                  </a:cubicBezTo>
                  <a:cubicBezTo>
                    <a:pt x="1" y="1932"/>
                    <a:pt x="71" y="3835"/>
                    <a:pt x="64" y="5661"/>
                  </a:cubicBezTo>
                  <a:cubicBezTo>
                    <a:pt x="56" y="6808"/>
                    <a:pt x="164" y="7943"/>
                    <a:pt x="242" y="9079"/>
                  </a:cubicBezTo>
                  <a:lnTo>
                    <a:pt x="1069" y="9079"/>
                  </a:lnTo>
                  <a:cubicBezTo>
                    <a:pt x="980" y="7984"/>
                    <a:pt x="865" y="6889"/>
                    <a:pt x="858" y="5787"/>
                  </a:cubicBezTo>
                  <a:cubicBezTo>
                    <a:pt x="850" y="4819"/>
                    <a:pt x="880" y="3854"/>
                    <a:pt x="850" y="2889"/>
                  </a:cubicBezTo>
                  <a:cubicBezTo>
                    <a:pt x="836" y="2418"/>
                    <a:pt x="850" y="1943"/>
                    <a:pt x="798" y="1476"/>
                  </a:cubicBezTo>
                  <a:cubicBezTo>
                    <a:pt x="754" y="1019"/>
                    <a:pt x="613" y="581"/>
                    <a:pt x="572" y="125"/>
                  </a:cubicBezTo>
                  <a:cubicBezTo>
                    <a:pt x="565" y="41"/>
                    <a:pt x="496" y="1"/>
                    <a:pt x="42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8"/>
          <p:cNvSpPr txBox="1"/>
          <p:nvPr>
            <p:ph type="title"/>
          </p:nvPr>
        </p:nvSpPr>
        <p:spPr>
          <a:xfrm>
            <a:off x="1598850" y="1179450"/>
            <a:ext cx="5946300" cy="27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1" name="Google Shape;91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/>
          <p:nvPr/>
        </p:nvSpPr>
        <p:spPr>
          <a:xfrm flipH="1">
            <a:off x="6318677" y="4289803"/>
            <a:ext cx="2825323" cy="1077843"/>
          </a:xfrm>
          <a:custGeom>
            <a:rect b="b" l="l" r="r" t="t"/>
            <a:pathLst>
              <a:path extrusionOk="0" h="15935" w="32562">
                <a:moveTo>
                  <a:pt x="26895" y="0"/>
                </a:moveTo>
                <a:cubicBezTo>
                  <a:pt x="26414" y="0"/>
                  <a:pt x="25908" y="76"/>
                  <a:pt x="25366" y="235"/>
                </a:cubicBezTo>
                <a:cubicBezTo>
                  <a:pt x="22978" y="934"/>
                  <a:pt x="20558" y="1350"/>
                  <a:pt x="18077" y="1350"/>
                </a:cubicBezTo>
                <a:cubicBezTo>
                  <a:pt x="17794" y="1350"/>
                  <a:pt x="17510" y="1344"/>
                  <a:pt x="17225" y="1333"/>
                </a:cubicBezTo>
                <a:cubicBezTo>
                  <a:pt x="15011" y="1248"/>
                  <a:pt x="12810" y="861"/>
                  <a:pt x="10600" y="861"/>
                </a:cubicBezTo>
                <a:cubicBezTo>
                  <a:pt x="10418" y="861"/>
                  <a:pt x="10235" y="864"/>
                  <a:pt x="10053" y="870"/>
                </a:cubicBezTo>
                <a:cubicBezTo>
                  <a:pt x="6142" y="988"/>
                  <a:pt x="2075" y="2829"/>
                  <a:pt x="1" y="6038"/>
                </a:cubicBezTo>
                <a:lnTo>
                  <a:pt x="1" y="15935"/>
                </a:lnTo>
                <a:lnTo>
                  <a:pt x="16977" y="15935"/>
                </a:lnTo>
                <a:cubicBezTo>
                  <a:pt x="17196" y="14944"/>
                  <a:pt x="17474" y="13979"/>
                  <a:pt x="18056" y="13155"/>
                </a:cubicBezTo>
                <a:cubicBezTo>
                  <a:pt x="19181" y="11571"/>
                  <a:pt x="21181" y="10866"/>
                  <a:pt x="23099" y="10547"/>
                </a:cubicBezTo>
                <a:cubicBezTo>
                  <a:pt x="25014" y="10228"/>
                  <a:pt x="26999" y="10198"/>
                  <a:pt x="28825" y="9530"/>
                </a:cubicBezTo>
                <a:cubicBezTo>
                  <a:pt x="30650" y="8866"/>
                  <a:pt x="32353" y="7348"/>
                  <a:pt x="32472" y="5408"/>
                </a:cubicBezTo>
                <a:cubicBezTo>
                  <a:pt x="32561" y="3960"/>
                  <a:pt x="31734" y="2576"/>
                  <a:pt x="30628" y="1638"/>
                </a:cubicBezTo>
                <a:cubicBezTo>
                  <a:pt x="29391" y="592"/>
                  <a:pt x="28236" y="0"/>
                  <a:pt x="2689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 rot="10800000">
            <a:off x="6773699" y="-22"/>
            <a:ext cx="2370301" cy="1077872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9"/>
          <p:cNvSpPr/>
          <p:nvPr/>
        </p:nvSpPr>
        <p:spPr>
          <a:xfrm flipH="1" rot="10800000">
            <a:off x="-385875" y="-592317"/>
            <a:ext cx="2698633" cy="1664217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9"/>
          <p:cNvSpPr/>
          <p:nvPr/>
        </p:nvSpPr>
        <p:spPr>
          <a:xfrm>
            <a:off x="5224375" y="0"/>
            <a:ext cx="3919625" cy="2194475"/>
          </a:xfrm>
          <a:custGeom>
            <a:rect b="b" l="l" r="r" t="t"/>
            <a:pathLst>
              <a:path extrusionOk="0" h="87779" w="156785">
                <a:moveTo>
                  <a:pt x="156785" y="87779"/>
                </a:moveTo>
                <a:cubicBezTo>
                  <a:pt x="153723" y="75533"/>
                  <a:pt x="151731" y="62504"/>
                  <a:pt x="145115" y="51754"/>
                </a:cubicBezTo>
                <a:cubicBezTo>
                  <a:pt x="139210" y="42159"/>
                  <a:pt x="128584" y="34930"/>
                  <a:pt x="117715" y="31966"/>
                </a:cubicBezTo>
                <a:cubicBezTo>
                  <a:pt x="90628" y="24579"/>
                  <a:pt x="61221" y="36851"/>
                  <a:pt x="33488" y="32473"/>
                </a:cubicBezTo>
                <a:cubicBezTo>
                  <a:pt x="22087" y="30673"/>
                  <a:pt x="12285" y="21697"/>
                  <a:pt x="5074" y="12685"/>
                </a:cubicBezTo>
                <a:cubicBezTo>
                  <a:pt x="2229" y="9129"/>
                  <a:pt x="2038" y="4072"/>
                  <a:pt x="0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" name="Google Shape;97;p9"/>
          <p:cNvSpPr/>
          <p:nvPr/>
        </p:nvSpPr>
        <p:spPr>
          <a:xfrm rot="-5400000">
            <a:off x="1073200" y="3279244"/>
            <a:ext cx="800781" cy="2947182"/>
          </a:xfrm>
          <a:custGeom>
            <a:rect b="b" l="l" r="r" t="t"/>
            <a:pathLst>
              <a:path extrusionOk="0" h="25556" w="8735">
                <a:moveTo>
                  <a:pt x="0" y="0"/>
                </a:moveTo>
                <a:lnTo>
                  <a:pt x="0" y="25425"/>
                </a:lnTo>
                <a:cubicBezTo>
                  <a:pt x="1841" y="24987"/>
                  <a:pt x="3859" y="25555"/>
                  <a:pt x="5529" y="24698"/>
                </a:cubicBezTo>
                <a:cubicBezTo>
                  <a:pt x="7410" y="23733"/>
                  <a:pt x="8735" y="21418"/>
                  <a:pt x="7878" y="19340"/>
                </a:cubicBezTo>
                <a:cubicBezTo>
                  <a:pt x="6909" y="16999"/>
                  <a:pt x="3878" y="15856"/>
                  <a:pt x="3332" y="13384"/>
                </a:cubicBezTo>
                <a:cubicBezTo>
                  <a:pt x="2924" y="11544"/>
                  <a:pt x="4089" y="9744"/>
                  <a:pt x="5310" y="8308"/>
                </a:cubicBezTo>
                <a:cubicBezTo>
                  <a:pt x="6535" y="6872"/>
                  <a:pt x="7945" y="5403"/>
                  <a:pt x="8163" y="3529"/>
                </a:cubicBezTo>
                <a:cubicBezTo>
                  <a:pt x="8316" y="2230"/>
                  <a:pt x="7792" y="965"/>
                  <a:pt x="690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 txBox="1"/>
          <p:nvPr>
            <p:ph type="title"/>
          </p:nvPr>
        </p:nvSpPr>
        <p:spPr>
          <a:xfrm flipH="1">
            <a:off x="641825" y="1572775"/>
            <a:ext cx="4609500" cy="7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9" name="Google Shape;99;p9"/>
          <p:cNvSpPr txBox="1"/>
          <p:nvPr>
            <p:ph idx="1" type="subTitle"/>
          </p:nvPr>
        </p:nvSpPr>
        <p:spPr>
          <a:xfrm flipH="1">
            <a:off x="641825" y="2359375"/>
            <a:ext cx="4609500" cy="12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0" name="Google Shape;10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0"/>
          <p:cNvSpPr txBox="1"/>
          <p:nvPr>
            <p:ph type="title"/>
          </p:nvPr>
        </p:nvSpPr>
        <p:spPr>
          <a:xfrm>
            <a:off x="718125" y="1240950"/>
            <a:ext cx="3441600" cy="26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" name="Google Shape;10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Ubuntu"/>
              <a:buNone/>
              <a:defRPr b="1" sz="35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sz="35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sz="35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sz="35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sz="35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sz="35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sz="35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sz="35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ndie Flower"/>
              <a:buNone/>
              <a:defRPr b="1" sz="3500">
                <a:solidFill>
                  <a:schemeClr val="dk1"/>
                </a:solidFill>
                <a:latin typeface="Indie Flower"/>
                <a:ea typeface="Indie Flower"/>
                <a:cs typeface="Indie Flower"/>
                <a:sym typeface="Indie Flow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■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■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○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■"/>
              <a:defRPr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28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jpg"/><Relationship Id="rId4" Type="http://schemas.openxmlformats.org/officeDocument/2006/relationships/image" Target="../media/image31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view.genial.ly/6415796946a9560011c99420/presentation-salle-africaine-022023-2-h" TargetMode="External"/><Relationship Id="rId4" Type="http://schemas.openxmlformats.org/officeDocument/2006/relationships/hyperlink" Target="https://view.genial.ly/63eba3d67d8b7000194eead9/presentation-copie-w-salle-americaine-022023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5" Type="http://schemas.openxmlformats.org/officeDocument/2006/relationships/image" Target="../media/image7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4"/>
          <p:cNvSpPr txBox="1"/>
          <p:nvPr>
            <p:ph type="ctrTitle"/>
          </p:nvPr>
        </p:nvSpPr>
        <p:spPr>
          <a:xfrm>
            <a:off x="1439700" y="1400913"/>
            <a:ext cx="6264600" cy="190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accent2"/>
                </a:solidFill>
              </a:rPr>
              <a:t>Réalisation d’un </a:t>
            </a:r>
            <a:r>
              <a:rPr lang="en" sz="3300">
                <a:solidFill>
                  <a:schemeClr val="dk2"/>
                </a:solidFill>
              </a:rPr>
              <a:t>Escape Game Numérique</a:t>
            </a:r>
            <a:r>
              <a:rPr lang="en" sz="3300">
                <a:solidFill>
                  <a:schemeClr val="accent2"/>
                </a:solidFill>
              </a:rPr>
              <a:t> sur le thème de la transition </a:t>
            </a:r>
            <a:r>
              <a:rPr lang="en" sz="3300">
                <a:solidFill>
                  <a:schemeClr val="dk2"/>
                </a:solidFill>
              </a:rPr>
              <a:t>socio-écologique</a:t>
            </a:r>
            <a:endParaRPr sz="3300">
              <a:solidFill>
                <a:schemeClr val="dk2"/>
              </a:solidFill>
            </a:endParaRPr>
          </a:p>
        </p:txBody>
      </p:sp>
      <p:sp>
        <p:nvSpPr>
          <p:cNvPr id="537" name="Google Shape;537;p44"/>
          <p:cNvSpPr txBox="1"/>
          <p:nvPr>
            <p:ph idx="1" type="subTitle"/>
          </p:nvPr>
        </p:nvSpPr>
        <p:spPr>
          <a:xfrm>
            <a:off x="1390050" y="3306525"/>
            <a:ext cx="6363900" cy="43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Cléa BOURDARIAS | Lise GAUTHIER | Defne KESKIN</a:t>
            </a:r>
            <a:endParaRPr/>
          </a:p>
        </p:txBody>
      </p:sp>
      <p:sp>
        <p:nvSpPr>
          <p:cNvPr id="538" name="Google Shape;538;p44"/>
          <p:cNvSpPr/>
          <p:nvPr/>
        </p:nvSpPr>
        <p:spPr>
          <a:xfrm>
            <a:off x="0" y="4062130"/>
            <a:ext cx="3794733" cy="1096261"/>
          </a:xfrm>
          <a:custGeom>
            <a:rect b="b" l="l" r="r" t="t"/>
            <a:pathLst>
              <a:path extrusionOk="0" h="18252" w="30628">
                <a:moveTo>
                  <a:pt x="13678" y="1"/>
                </a:moveTo>
                <a:cubicBezTo>
                  <a:pt x="13130" y="1"/>
                  <a:pt x="12578" y="45"/>
                  <a:pt x="12026" y="136"/>
                </a:cubicBezTo>
                <a:cubicBezTo>
                  <a:pt x="9199" y="600"/>
                  <a:pt x="6698" y="2222"/>
                  <a:pt x="4483" y="4043"/>
                </a:cubicBezTo>
                <a:cubicBezTo>
                  <a:pt x="2735" y="5479"/>
                  <a:pt x="1072" y="7119"/>
                  <a:pt x="0" y="9094"/>
                </a:cubicBezTo>
                <a:lnTo>
                  <a:pt x="0" y="18251"/>
                </a:lnTo>
                <a:lnTo>
                  <a:pt x="30627" y="18251"/>
                </a:lnTo>
                <a:cubicBezTo>
                  <a:pt x="29974" y="17272"/>
                  <a:pt x="29388" y="16244"/>
                  <a:pt x="28869" y="15186"/>
                </a:cubicBezTo>
                <a:cubicBezTo>
                  <a:pt x="27644" y="12671"/>
                  <a:pt x="26798" y="9969"/>
                  <a:pt x="25403" y="7542"/>
                </a:cubicBezTo>
                <a:cubicBezTo>
                  <a:pt x="22980" y="3322"/>
                  <a:pt x="18450" y="1"/>
                  <a:pt x="13678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4"/>
          <p:cNvSpPr/>
          <p:nvPr/>
        </p:nvSpPr>
        <p:spPr>
          <a:xfrm>
            <a:off x="295750" y="3903577"/>
            <a:ext cx="1683367" cy="1300750"/>
          </a:xfrm>
          <a:custGeom>
            <a:rect b="b" l="l" r="r" t="t"/>
            <a:pathLst>
              <a:path extrusionOk="0" h="43719" w="56579">
                <a:moveTo>
                  <a:pt x="0" y="43719"/>
                </a:moveTo>
                <a:cubicBezTo>
                  <a:pt x="12109" y="38879"/>
                  <a:pt x="27004" y="19159"/>
                  <a:pt x="18517" y="9258"/>
                </a:cubicBezTo>
                <a:cubicBezTo>
                  <a:pt x="16753" y="7200"/>
                  <a:pt x="12919" y="4993"/>
                  <a:pt x="10802" y="6686"/>
                </a:cubicBezTo>
                <a:cubicBezTo>
                  <a:pt x="7298" y="9489"/>
                  <a:pt x="7032" y="16163"/>
                  <a:pt x="9259" y="20059"/>
                </a:cubicBezTo>
                <a:cubicBezTo>
                  <a:pt x="11281" y="23597"/>
                  <a:pt x="16499" y="24688"/>
                  <a:pt x="20574" y="24688"/>
                </a:cubicBezTo>
                <a:cubicBezTo>
                  <a:pt x="35126" y="24688"/>
                  <a:pt x="49246" y="12569"/>
                  <a:pt x="5657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40" name="Google Shape;54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25" y="73475"/>
            <a:ext cx="946674" cy="946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000" y="213950"/>
            <a:ext cx="807551" cy="69404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44"/>
          <p:cNvSpPr txBox="1"/>
          <p:nvPr>
            <p:ph idx="4294967295" type="subTitle"/>
          </p:nvPr>
        </p:nvSpPr>
        <p:spPr>
          <a:xfrm>
            <a:off x="6302525" y="4592397"/>
            <a:ext cx="2756100" cy="5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Projet Tuteuré FIE4 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2022 - 2023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3"/>
          <p:cNvSpPr/>
          <p:nvPr/>
        </p:nvSpPr>
        <p:spPr>
          <a:xfrm>
            <a:off x="1035412" y="1642388"/>
            <a:ext cx="1901249" cy="185870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53"/>
          <p:cNvSpPr txBox="1"/>
          <p:nvPr>
            <p:ph type="title"/>
          </p:nvPr>
        </p:nvSpPr>
        <p:spPr>
          <a:xfrm>
            <a:off x="3261487" y="1625738"/>
            <a:ext cx="4847100" cy="15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Enjeux</a:t>
            </a:r>
            <a:r>
              <a:rPr lang="en"/>
              <a:t> et Objectifs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84" name="Google Shape;684;p53"/>
          <p:cNvSpPr txBox="1"/>
          <p:nvPr>
            <p:ph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85" name="Google Shape;685;p53"/>
          <p:cNvSpPr txBox="1"/>
          <p:nvPr>
            <p:ph idx="1" type="subTitle"/>
          </p:nvPr>
        </p:nvSpPr>
        <p:spPr>
          <a:xfrm>
            <a:off x="3261476" y="2865451"/>
            <a:ext cx="52683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L’Escape Game Numérique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4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Enjeux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91" name="Google Shape;691;p54"/>
          <p:cNvSpPr txBox="1"/>
          <p:nvPr>
            <p:ph idx="2" type="subTitle"/>
          </p:nvPr>
        </p:nvSpPr>
        <p:spPr>
          <a:xfrm>
            <a:off x="932675" y="2558556"/>
            <a:ext cx="2504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Ingénieur citoyen</a:t>
            </a:r>
            <a:endParaRPr/>
          </a:p>
        </p:txBody>
      </p:sp>
      <p:sp>
        <p:nvSpPr>
          <p:cNvPr id="692" name="Google Shape;692;p54"/>
          <p:cNvSpPr txBox="1"/>
          <p:nvPr>
            <p:ph idx="1" type="subTitle"/>
          </p:nvPr>
        </p:nvSpPr>
        <p:spPr>
          <a:xfrm>
            <a:off x="932675" y="3039125"/>
            <a:ext cx="25041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S’inscrire dans une démarche de développement durable</a:t>
            </a:r>
            <a:endParaRPr/>
          </a:p>
        </p:txBody>
      </p:sp>
      <p:sp>
        <p:nvSpPr>
          <p:cNvPr id="693" name="Google Shape;693;p54"/>
          <p:cNvSpPr txBox="1"/>
          <p:nvPr>
            <p:ph idx="3" type="subTitle"/>
          </p:nvPr>
        </p:nvSpPr>
        <p:spPr>
          <a:xfrm>
            <a:off x="3402600" y="2969554"/>
            <a:ext cx="2338800" cy="71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Intégrer les 12 compétences de l’ingénieur citoyen </a:t>
            </a:r>
            <a:r>
              <a:rPr lang="en"/>
              <a:t>dans notre cursus </a:t>
            </a:r>
            <a:endParaRPr/>
          </a:p>
        </p:txBody>
      </p:sp>
      <p:sp>
        <p:nvSpPr>
          <p:cNvPr id="694" name="Google Shape;694;p54"/>
          <p:cNvSpPr txBox="1"/>
          <p:nvPr>
            <p:ph idx="4" type="subTitle"/>
          </p:nvPr>
        </p:nvSpPr>
        <p:spPr>
          <a:xfrm>
            <a:off x="3493800" y="2541169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ISIS</a:t>
            </a:r>
            <a:endParaRPr/>
          </a:p>
        </p:txBody>
      </p:sp>
      <p:sp>
        <p:nvSpPr>
          <p:cNvPr id="695" name="Google Shape;695;p54"/>
          <p:cNvSpPr txBox="1"/>
          <p:nvPr>
            <p:ph idx="9" type="subTitle"/>
          </p:nvPr>
        </p:nvSpPr>
        <p:spPr>
          <a:xfrm>
            <a:off x="5967156" y="3052929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Mettre en lien avec les différents modules enseignés à ISIS</a:t>
            </a:r>
            <a:endParaRPr/>
          </a:p>
        </p:txBody>
      </p:sp>
      <p:sp>
        <p:nvSpPr>
          <p:cNvPr id="696" name="Google Shape;696;p54"/>
          <p:cNvSpPr txBox="1"/>
          <p:nvPr>
            <p:ph idx="13" type="subTitle"/>
          </p:nvPr>
        </p:nvSpPr>
        <p:spPr>
          <a:xfrm>
            <a:off x="5967156" y="2558556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Pédagogie</a:t>
            </a:r>
            <a:endParaRPr/>
          </a:p>
        </p:txBody>
      </p:sp>
      <p:sp>
        <p:nvSpPr>
          <p:cNvPr id="697" name="Google Shape;697;p54"/>
          <p:cNvSpPr/>
          <p:nvPr/>
        </p:nvSpPr>
        <p:spPr>
          <a:xfrm>
            <a:off x="4293303" y="1906088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54"/>
          <p:cNvSpPr/>
          <p:nvPr/>
        </p:nvSpPr>
        <p:spPr>
          <a:xfrm>
            <a:off x="6790222" y="1906088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54"/>
          <p:cNvSpPr/>
          <p:nvPr/>
        </p:nvSpPr>
        <p:spPr>
          <a:xfrm rot="10800000">
            <a:off x="1905947" y="1906088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1" name="Google Shape;70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525" y="2009449"/>
            <a:ext cx="338400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200" y="198185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2874" y="2009450"/>
            <a:ext cx="338400" cy="3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55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Objectifs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09" name="Google Shape;709;p55"/>
          <p:cNvSpPr txBox="1"/>
          <p:nvPr>
            <p:ph idx="2" type="subTitle"/>
          </p:nvPr>
        </p:nvSpPr>
        <p:spPr>
          <a:xfrm>
            <a:off x="578263" y="1957181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Sensibilisation</a:t>
            </a:r>
            <a:endParaRPr/>
          </a:p>
        </p:txBody>
      </p:sp>
      <p:sp>
        <p:nvSpPr>
          <p:cNvPr id="710" name="Google Shape;710;p55"/>
          <p:cNvSpPr txBox="1"/>
          <p:nvPr>
            <p:ph idx="1" type="subTitle"/>
          </p:nvPr>
        </p:nvSpPr>
        <p:spPr>
          <a:xfrm>
            <a:off x="500400" y="2262762"/>
            <a:ext cx="2242500" cy="69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Des étudiants et des enseignants à la transition socio-écologique</a:t>
            </a:r>
            <a:endParaRPr/>
          </a:p>
        </p:txBody>
      </p:sp>
      <p:sp>
        <p:nvSpPr>
          <p:cNvPr id="711" name="Google Shape;711;p55"/>
          <p:cNvSpPr txBox="1"/>
          <p:nvPr>
            <p:ph idx="3" type="subTitle"/>
          </p:nvPr>
        </p:nvSpPr>
        <p:spPr>
          <a:xfrm>
            <a:off x="3459000" y="2337612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Donner envie d’apprendre</a:t>
            </a:r>
            <a:endParaRPr/>
          </a:p>
        </p:txBody>
      </p:sp>
      <p:sp>
        <p:nvSpPr>
          <p:cNvPr id="712" name="Google Shape;712;p55"/>
          <p:cNvSpPr txBox="1"/>
          <p:nvPr>
            <p:ph idx="4" type="subTitle"/>
          </p:nvPr>
        </p:nvSpPr>
        <p:spPr>
          <a:xfrm>
            <a:off x="3493750" y="1957181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Ludique</a:t>
            </a:r>
            <a:endParaRPr/>
          </a:p>
        </p:txBody>
      </p:sp>
      <p:sp>
        <p:nvSpPr>
          <p:cNvPr id="713" name="Google Shape;713;p55"/>
          <p:cNvSpPr txBox="1"/>
          <p:nvPr>
            <p:ph idx="5" type="subTitle"/>
          </p:nvPr>
        </p:nvSpPr>
        <p:spPr>
          <a:xfrm>
            <a:off x="1998338" y="4262728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Favoriser la collaboration et la réflexion en équipe</a:t>
            </a:r>
            <a:endParaRPr/>
          </a:p>
        </p:txBody>
      </p:sp>
      <p:sp>
        <p:nvSpPr>
          <p:cNvPr id="714" name="Google Shape;714;p55"/>
          <p:cNvSpPr txBox="1"/>
          <p:nvPr>
            <p:ph idx="6" type="subTitle"/>
          </p:nvPr>
        </p:nvSpPr>
        <p:spPr>
          <a:xfrm>
            <a:off x="2011675" y="3784456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Intelligence collective</a:t>
            </a:r>
            <a:endParaRPr sz="1800"/>
          </a:p>
        </p:txBody>
      </p:sp>
      <p:sp>
        <p:nvSpPr>
          <p:cNvPr id="715" name="Google Shape;715;p55"/>
          <p:cNvSpPr txBox="1"/>
          <p:nvPr>
            <p:ph idx="7" type="subTitle"/>
          </p:nvPr>
        </p:nvSpPr>
        <p:spPr>
          <a:xfrm>
            <a:off x="4833550" y="4202578"/>
            <a:ext cx="22425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Techniques et créatives</a:t>
            </a:r>
            <a:endParaRPr/>
          </a:p>
        </p:txBody>
      </p:sp>
      <p:sp>
        <p:nvSpPr>
          <p:cNvPr id="716" name="Google Shape;716;p55"/>
          <p:cNvSpPr txBox="1"/>
          <p:nvPr>
            <p:ph idx="8" type="subTitle"/>
          </p:nvPr>
        </p:nvSpPr>
        <p:spPr>
          <a:xfrm>
            <a:off x="4889963" y="3770649"/>
            <a:ext cx="2242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Développement de compétences</a:t>
            </a:r>
            <a:endParaRPr sz="1800"/>
          </a:p>
        </p:txBody>
      </p:sp>
      <p:sp>
        <p:nvSpPr>
          <p:cNvPr id="717" name="Google Shape;717;p55"/>
          <p:cNvSpPr txBox="1"/>
          <p:nvPr>
            <p:ph idx="9" type="subTitle"/>
          </p:nvPr>
        </p:nvSpPr>
        <p:spPr>
          <a:xfrm>
            <a:off x="6261737" y="2337612"/>
            <a:ext cx="23820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Escape Game Numérique en ligne et en version mobile</a:t>
            </a:r>
            <a:endParaRPr/>
          </a:p>
        </p:txBody>
      </p:sp>
      <p:sp>
        <p:nvSpPr>
          <p:cNvPr id="718" name="Google Shape;718;p55"/>
          <p:cNvSpPr txBox="1"/>
          <p:nvPr>
            <p:ph idx="13" type="subTitle"/>
          </p:nvPr>
        </p:nvSpPr>
        <p:spPr>
          <a:xfrm>
            <a:off x="6024612" y="1957181"/>
            <a:ext cx="29259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Interactivité et immersion</a:t>
            </a:r>
            <a:endParaRPr sz="1800"/>
          </a:p>
        </p:txBody>
      </p:sp>
      <p:sp>
        <p:nvSpPr>
          <p:cNvPr id="719" name="Google Shape;719;p55"/>
          <p:cNvSpPr/>
          <p:nvPr/>
        </p:nvSpPr>
        <p:spPr>
          <a:xfrm>
            <a:off x="7208765" y="1294425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55"/>
          <p:cNvSpPr/>
          <p:nvPr/>
        </p:nvSpPr>
        <p:spPr>
          <a:xfrm rot="10800000">
            <a:off x="5732428" y="3119056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55"/>
          <p:cNvSpPr/>
          <p:nvPr/>
        </p:nvSpPr>
        <p:spPr>
          <a:xfrm>
            <a:off x="4293225" y="1271100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55"/>
          <p:cNvSpPr/>
          <p:nvPr/>
        </p:nvSpPr>
        <p:spPr>
          <a:xfrm rot="10800000">
            <a:off x="1377684" y="1264075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55"/>
          <p:cNvSpPr/>
          <p:nvPr/>
        </p:nvSpPr>
        <p:spPr>
          <a:xfrm flipH="1" rot="10800000">
            <a:off x="2854171" y="3119056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4" name="Google Shape;724;p55"/>
          <p:cNvGrpSpPr/>
          <p:nvPr/>
        </p:nvGrpSpPr>
        <p:grpSpPr>
          <a:xfrm>
            <a:off x="2954098" y="3215256"/>
            <a:ext cx="357468" cy="352675"/>
            <a:chOff x="-33645475" y="3228075"/>
            <a:chExt cx="294600" cy="290650"/>
          </a:xfrm>
        </p:grpSpPr>
        <p:sp>
          <p:nvSpPr>
            <p:cNvPr id="725" name="Google Shape;725;p55"/>
            <p:cNvSpPr/>
            <p:nvPr/>
          </p:nvSpPr>
          <p:spPr>
            <a:xfrm>
              <a:off x="-33456450" y="3261925"/>
              <a:ext cx="84300" cy="85100"/>
            </a:xfrm>
            <a:custGeom>
              <a:rect b="b" l="l" r="r" t="t"/>
              <a:pathLst>
                <a:path extrusionOk="0" h="3404" w="3372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6" name="Google Shape;726;p55"/>
            <p:cNvSpPr/>
            <p:nvPr/>
          </p:nvSpPr>
          <p:spPr>
            <a:xfrm>
              <a:off x="-33575375" y="3433625"/>
              <a:ext cx="85075" cy="85100"/>
            </a:xfrm>
            <a:custGeom>
              <a:rect b="b" l="l" r="r" t="t"/>
              <a:pathLst>
                <a:path extrusionOk="0" h="3404" w="3403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55"/>
            <p:cNvSpPr/>
            <p:nvPr/>
          </p:nvSpPr>
          <p:spPr>
            <a:xfrm>
              <a:off x="-33645475" y="3228075"/>
              <a:ext cx="206375" cy="153600"/>
            </a:xfrm>
            <a:custGeom>
              <a:rect b="b" l="l" r="r" t="t"/>
              <a:pathLst>
                <a:path extrusionOk="0" h="6144" w="8255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55"/>
            <p:cNvSpPr/>
            <p:nvPr/>
          </p:nvSpPr>
          <p:spPr>
            <a:xfrm>
              <a:off x="-33593500" y="3279250"/>
              <a:ext cx="104775" cy="52275"/>
            </a:xfrm>
            <a:custGeom>
              <a:rect b="b" l="l" r="r" t="t"/>
              <a:pathLst>
                <a:path extrusionOk="0" h="2091" w="4191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9" name="Google Shape;729;p55"/>
            <p:cNvSpPr/>
            <p:nvPr/>
          </p:nvSpPr>
          <p:spPr>
            <a:xfrm>
              <a:off x="-33593500" y="3341475"/>
              <a:ext cx="104775" cy="74075"/>
            </a:xfrm>
            <a:custGeom>
              <a:rect b="b" l="l" r="r" t="t"/>
              <a:pathLst>
                <a:path extrusionOk="0" h="2963" w="4191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0" name="Google Shape;730;p55"/>
            <p:cNvSpPr/>
            <p:nvPr/>
          </p:nvSpPr>
          <p:spPr>
            <a:xfrm>
              <a:off x="-33455650" y="3381650"/>
              <a:ext cx="104775" cy="52250"/>
            </a:xfrm>
            <a:custGeom>
              <a:rect b="b" l="l" r="r" t="t"/>
              <a:pathLst>
                <a:path extrusionOk="0" h="2090" w="4191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55"/>
            <p:cNvSpPr/>
            <p:nvPr/>
          </p:nvSpPr>
          <p:spPr>
            <a:xfrm>
              <a:off x="-33456450" y="3443875"/>
              <a:ext cx="102425" cy="74850"/>
            </a:xfrm>
            <a:custGeom>
              <a:rect b="b" l="l" r="r" t="t"/>
              <a:pathLst>
                <a:path extrusionOk="0" h="2994" w="4097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2" name="Google Shape;732;p55"/>
          <p:cNvGrpSpPr/>
          <p:nvPr/>
        </p:nvGrpSpPr>
        <p:grpSpPr>
          <a:xfrm>
            <a:off x="5878672" y="3217926"/>
            <a:ext cx="351024" cy="347301"/>
            <a:chOff x="946175" y="3619500"/>
            <a:chExt cx="296975" cy="293825"/>
          </a:xfrm>
        </p:grpSpPr>
        <p:sp>
          <p:nvSpPr>
            <p:cNvPr id="733" name="Google Shape;733;p55"/>
            <p:cNvSpPr/>
            <p:nvPr/>
          </p:nvSpPr>
          <p:spPr>
            <a:xfrm>
              <a:off x="963525" y="3619500"/>
              <a:ext cx="207950" cy="293825"/>
            </a:xfrm>
            <a:custGeom>
              <a:rect b="b" l="l" r="r" t="t"/>
              <a:pathLst>
                <a:path extrusionOk="0" h="11753" w="8318">
                  <a:moveTo>
                    <a:pt x="3828" y="2742"/>
                  </a:moveTo>
                  <a:cubicBezTo>
                    <a:pt x="3915" y="2742"/>
                    <a:pt x="4001" y="2773"/>
                    <a:pt x="4064" y="2836"/>
                  </a:cubicBezTo>
                  <a:cubicBezTo>
                    <a:pt x="4253" y="2994"/>
                    <a:pt x="4253" y="3183"/>
                    <a:pt x="4096" y="3340"/>
                  </a:cubicBezTo>
                  <a:lnTo>
                    <a:pt x="2678" y="4695"/>
                  </a:lnTo>
                  <a:cubicBezTo>
                    <a:pt x="2615" y="4790"/>
                    <a:pt x="2520" y="4821"/>
                    <a:pt x="2457" y="4821"/>
                  </a:cubicBezTo>
                  <a:cubicBezTo>
                    <a:pt x="2363" y="4821"/>
                    <a:pt x="2268" y="4790"/>
                    <a:pt x="2205" y="4695"/>
                  </a:cubicBezTo>
                  <a:lnTo>
                    <a:pt x="1512" y="4002"/>
                  </a:lnTo>
                  <a:cubicBezTo>
                    <a:pt x="1386" y="3876"/>
                    <a:pt x="1386" y="3655"/>
                    <a:pt x="1512" y="3529"/>
                  </a:cubicBezTo>
                  <a:cubicBezTo>
                    <a:pt x="1575" y="3466"/>
                    <a:pt x="1662" y="3435"/>
                    <a:pt x="1749" y="3435"/>
                  </a:cubicBezTo>
                  <a:cubicBezTo>
                    <a:pt x="1835" y="3435"/>
                    <a:pt x="1922" y="3466"/>
                    <a:pt x="1985" y="3529"/>
                  </a:cubicBezTo>
                  <a:lnTo>
                    <a:pt x="2426" y="3971"/>
                  </a:lnTo>
                  <a:lnTo>
                    <a:pt x="3592" y="2836"/>
                  </a:lnTo>
                  <a:cubicBezTo>
                    <a:pt x="3655" y="2773"/>
                    <a:pt x="3741" y="2742"/>
                    <a:pt x="3828" y="2742"/>
                  </a:cubicBezTo>
                  <a:close/>
                  <a:moveTo>
                    <a:pt x="3828" y="4790"/>
                  </a:moveTo>
                  <a:cubicBezTo>
                    <a:pt x="3915" y="4790"/>
                    <a:pt x="4001" y="4821"/>
                    <a:pt x="4064" y="4884"/>
                  </a:cubicBezTo>
                  <a:cubicBezTo>
                    <a:pt x="4253" y="5042"/>
                    <a:pt x="4253" y="5262"/>
                    <a:pt x="4096" y="5388"/>
                  </a:cubicBezTo>
                  <a:lnTo>
                    <a:pt x="2678" y="6774"/>
                  </a:lnTo>
                  <a:cubicBezTo>
                    <a:pt x="2615" y="6837"/>
                    <a:pt x="2520" y="6869"/>
                    <a:pt x="2457" y="6869"/>
                  </a:cubicBezTo>
                  <a:cubicBezTo>
                    <a:pt x="2363" y="6869"/>
                    <a:pt x="2268" y="6837"/>
                    <a:pt x="2205" y="6774"/>
                  </a:cubicBezTo>
                  <a:lnTo>
                    <a:pt x="1512" y="6050"/>
                  </a:lnTo>
                  <a:cubicBezTo>
                    <a:pt x="1386" y="5924"/>
                    <a:pt x="1386" y="5703"/>
                    <a:pt x="1512" y="5577"/>
                  </a:cubicBezTo>
                  <a:cubicBezTo>
                    <a:pt x="1575" y="5514"/>
                    <a:pt x="1662" y="5483"/>
                    <a:pt x="1749" y="5483"/>
                  </a:cubicBezTo>
                  <a:cubicBezTo>
                    <a:pt x="1835" y="5483"/>
                    <a:pt x="1922" y="5514"/>
                    <a:pt x="1985" y="5577"/>
                  </a:cubicBezTo>
                  <a:lnTo>
                    <a:pt x="2426" y="6018"/>
                  </a:lnTo>
                  <a:lnTo>
                    <a:pt x="3592" y="4884"/>
                  </a:lnTo>
                  <a:cubicBezTo>
                    <a:pt x="3655" y="4821"/>
                    <a:pt x="3741" y="4790"/>
                    <a:pt x="3828" y="4790"/>
                  </a:cubicBezTo>
                  <a:close/>
                  <a:moveTo>
                    <a:pt x="3828" y="6869"/>
                  </a:moveTo>
                  <a:cubicBezTo>
                    <a:pt x="3915" y="6869"/>
                    <a:pt x="4001" y="6900"/>
                    <a:pt x="4064" y="6963"/>
                  </a:cubicBezTo>
                  <a:cubicBezTo>
                    <a:pt x="4253" y="7121"/>
                    <a:pt x="4253" y="7342"/>
                    <a:pt x="4096" y="7468"/>
                  </a:cubicBezTo>
                  <a:lnTo>
                    <a:pt x="2678" y="8854"/>
                  </a:lnTo>
                  <a:cubicBezTo>
                    <a:pt x="2615" y="8917"/>
                    <a:pt x="2520" y="8980"/>
                    <a:pt x="2457" y="8980"/>
                  </a:cubicBezTo>
                  <a:cubicBezTo>
                    <a:pt x="2363" y="8980"/>
                    <a:pt x="2268" y="8917"/>
                    <a:pt x="2205" y="8854"/>
                  </a:cubicBezTo>
                  <a:lnTo>
                    <a:pt x="1512" y="8129"/>
                  </a:lnTo>
                  <a:cubicBezTo>
                    <a:pt x="1386" y="8003"/>
                    <a:pt x="1386" y="7783"/>
                    <a:pt x="1512" y="7657"/>
                  </a:cubicBezTo>
                  <a:cubicBezTo>
                    <a:pt x="1575" y="7594"/>
                    <a:pt x="1662" y="7562"/>
                    <a:pt x="1749" y="7562"/>
                  </a:cubicBezTo>
                  <a:cubicBezTo>
                    <a:pt x="1835" y="7562"/>
                    <a:pt x="1922" y="7594"/>
                    <a:pt x="1985" y="7657"/>
                  </a:cubicBezTo>
                  <a:lnTo>
                    <a:pt x="2426" y="8098"/>
                  </a:lnTo>
                  <a:lnTo>
                    <a:pt x="3592" y="6963"/>
                  </a:lnTo>
                  <a:cubicBezTo>
                    <a:pt x="3655" y="6900"/>
                    <a:pt x="3741" y="6869"/>
                    <a:pt x="3828" y="6869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673"/>
                  </a:lnTo>
                  <a:lnTo>
                    <a:pt x="6301" y="9673"/>
                  </a:lnTo>
                  <a:lnTo>
                    <a:pt x="6301" y="10397"/>
                  </a:lnTo>
                  <a:lnTo>
                    <a:pt x="6301" y="10744"/>
                  </a:lnTo>
                  <a:lnTo>
                    <a:pt x="6270" y="10744"/>
                  </a:lnTo>
                  <a:cubicBezTo>
                    <a:pt x="6270" y="11343"/>
                    <a:pt x="6742" y="11752"/>
                    <a:pt x="7278" y="11752"/>
                  </a:cubicBezTo>
                  <a:cubicBezTo>
                    <a:pt x="7876" y="11752"/>
                    <a:pt x="8317" y="11280"/>
                    <a:pt x="8317" y="10744"/>
                  </a:cubicBezTo>
                  <a:lnTo>
                    <a:pt x="8317" y="7972"/>
                  </a:lnTo>
                  <a:lnTo>
                    <a:pt x="7498" y="8822"/>
                  </a:lnTo>
                  <a:lnTo>
                    <a:pt x="5608" y="9547"/>
                  </a:lnTo>
                  <a:cubicBezTo>
                    <a:pt x="5497" y="9576"/>
                    <a:pt x="5390" y="9590"/>
                    <a:pt x="5288" y="9590"/>
                  </a:cubicBezTo>
                  <a:cubicBezTo>
                    <a:pt x="4954" y="9590"/>
                    <a:pt x="4674" y="9441"/>
                    <a:pt x="4505" y="9200"/>
                  </a:cubicBezTo>
                  <a:cubicBezTo>
                    <a:pt x="4316" y="8980"/>
                    <a:pt x="4222" y="8665"/>
                    <a:pt x="4316" y="8255"/>
                  </a:cubicBezTo>
                  <a:lnTo>
                    <a:pt x="5041" y="6365"/>
                  </a:lnTo>
                  <a:lnTo>
                    <a:pt x="8317" y="3088"/>
                  </a:lnTo>
                  <a:lnTo>
                    <a:pt x="8317" y="2773"/>
                  </a:lnTo>
                  <a:lnTo>
                    <a:pt x="5891" y="2773"/>
                  </a:lnTo>
                  <a:cubicBezTo>
                    <a:pt x="5671" y="2773"/>
                    <a:pt x="5513" y="2616"/>
                    <a:pt x="5513" y="2427"/>
                  </a:cubicBezTo>
                  <a:lnTo>
                    <a:pt x="55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5"/>
            <p:cNvSpPr/>
            <p:nvPr/>
          </p:nvSpPr>
          <p:spPr>
            <a:xfrm>
              <a:off x="1185625" y="3688025"/>
              <a:ext cx="57525" cy="55950"/>
            </a:xfrm>
            <a:custGeom>
              <a:rect b="b" l="l" r="r" t="t"/>
              <a:pathLst>
                <a:path extrusionOk="0" h="2238" w="2301">
                  <a:moveTo>
                    <a:pt x="1072" y="1"/>
                  </a:moveTo>
                  <a:cubicBezTo>
                    <a:pt x="890" y="1"/>
                    <a:pt x="709" y="64"/>
                    <a:pt x="568" y="190"/>
                  </a:cubicBezTo>
                  <a:lnTo>
                    <a:pt x="0" y="788"/>
                  </a:lnTo>
                  <a:lnTo>
                    <a:pt x="1450" y="2238"/>
                  </a:lnTo>
                  <a:lnTo>
                    <a:pt x="2048" y="1639"/>
                  </a:lnTo>
                  <a:cubicBezTo>
                    <a:pt x="2300" y="1387"/>
                    <a:pt x="2300" y="946"/>
                    <a:pt x="2048" y="662"/>
                  </a:cubicBezTo>
                  <a:lnTo>
                    <a:pt x="1576" y="190"/>
                  </a:lnTo>
                  <a:cubicBezTo>
                    <a:pt x="1434" y="64"/>
                    <a:pt x="1253" y="1"/>
                    <a:pt x="10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5"/>
            <p:cNvSpPr/>
            <p:nvPr/>
          </p:nvSpPr>
          <p:spPr>
            <a:xfrm>
              <a:off x="1088075" y="3795925"/>
              <a:ext cx="46375" cy="45025"/>
            </a:xfrm>
            <a:custGeom>
              <a:rect b="b" l="l" r="r" t="t"/>
              <a:pathLst>
                <a:path extrusionOk="0" h="1801" w="1855">
                  <a:moveTo>
                    <a:pt x="594" y="1"/>
                  </a:moveTo>
                  <a:lnTo>
                    <a:pt x="59" y="1387"/>
                  </a:lnTo>
                  <a:cubicBezTo>
                    <a:pt x="0" y="1621"/>
                    <a:pt x="186" y="1800"/>
                    <a:pt x="414" y="1800"/>
                  </a:cubicBezTo>
                  <a:cubicBezTo>
                    <a:pt x="432" y="1800"/>
                    <a:pt x="450" y="1799"/>
                    <a:pt x="468" y="1797"/>
                  </a:cubicBezTo>
                  <a:lnTo>
                    <a:pt x="1855" y="1261"/>
                  </a:lnTo>
                  <a:lnTo>
                    <a:pt x="5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5"/>
            <p:cNvSpPr/>
            <p:nvPr/>
          </p:nvSpPr>
          <p:spPr>
            <a:xfrm>
              <a:off x="1112375" y="3720325"/>
              <a:ext cx="97700" cy="97700"/>
            </a:xfrm>
            <a:custGeom>
              <a:rect b="b" l="l" r="r" t="t"/>
              <a:pathLst>
                <a:path extrusionOk="0" h="3908" w="3908">
                  <a:moveTo>
                    <a:pt x="2426" y="1"/>
                  </a:moveTo>
                  <a:lnTo>
                    <a:pt x="1" y="2458"/>
                  </a:lnTo>
                  <a:lnTo>
                    <a:pt x="1450" y="3907"/>
                  </a:lnTo>
                  <a:lnTo>
                    <a:pt x="3907" y="1481"/>
                  </a:lnTo>
                  <a:lnTo>
                    <a:pt x="24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5"/>
            <p:cNvSpPr/>
            <p:nvPr/>
          </p:nvSpPr>
          <p:spPr>
            <a:xfrm>
              <a:off x="1120250" y="3623450"/>
              <a:ext cx="47275" cy="47275"/>
            </a:xfrm>
            <a:custGeom>
              <a:rect b="b" l="l" r="r" t="t"/>
              <a:pathLst>
                <a:path extrusionOk="0" h="1891" w="1891">
                  <a:moveTo>
                    <a:pt x="1" y="0"/>
                  </a:moveTo>
                  <a:lnTo>
                    <a:pt x="1" y="1891"/>
                  </a:lnTo>
                  <a:lnTo>
                    <a:pt x="1891" y="189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5"/>
            <p:cNvSpPr/>
            <p:nvPr/>
          </p:nvSpPr>
          <p:spPr>
            <a:xfrm>
              <a:off x="946175" y="3879425"/>
              <a:ext cx="166225" cy="33900"/>
            </a:xfrm>
            <a:custGeom>
              <a:rect b="b" l="l" r="r" t="t"/>
              <a:pathLst>
                <a:path extrusionOk="0" h="1356" w="6649">
                  <a:moveTo>
                    <a:pt x="348" y="0"/>
                  </a:moveTo>
                  <a:cubicBezTo>
                    <a:pt x="158" y="0"/>
                    <a:pt x="1" y="190"/>
                    <a:pt x="1" y="347"/>
                  </a:cubicBezTo>
                  <a:lnTo>
                    <a:pt x="1" y="694"/>
                  </a:lnTo>
                  <a:cubicBezTo>
                    <a:pt x="1" y="1040"/>
                    <a:pt x="316" y="1355"/>
                    <a:pt x="694" y="1355"/>
                  </a:cubicBezTo>
                  <a:lnTo>
                    <a:pt x="6649" y="1355"/>
                  </a:lnTo>
                  <a:cubicBezTo>
                    <a:pt x="6428" y="1103"/>
                    <a:pt x="6302" y="725"/>
                    <a:pt x="6302" y="347"/>
                  </a:cubicBezTo>
                  <a:lnTo>
                    <a:pt x="6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55"/>
          <p:cNvGrpSpPr/>
          <p:nvPr/>
        </p:nvGrpSpPr>
        <p:grpSpPr>
          <a:xfrm>
            <a:off x="7379752" y="1367306"/>
            <a:ext cx="285687" cy="352684"/>
            <a:chOff x="-1951475" y="3597450"/>
            <a:chExt cx="295375" cy="291450"/>
          </a:xfrm>
        </p:grpSpPr>
        <p:sp>
          <p:nvSpPr>
            <p:cNvPr id="740" name="Google Shape;740;p55"/>
            <p:cNvSpPr/>
            <p:nvPr/>
          </p:nvSpPr>
          <p:spPr>
            <a:xfrm>
              <a:off x="-1951475" y="3597450"/>
              <a:ext cx="170925" cy="34675"/>
            </a:xfrm>
            <a:custGeom>
              <a:rect b="b" l="l" r="r" t="t"/>
              <a:pathLst>
                <a:path extrusionOk="0" h="1387" w="6837">
                  <a:moveTo>
                    <a:pt x="1008" y="1"/>
                  </a:moveTo>
                  <a:cubicBezTo>
                    <a:pt x="473" y="1"/>
                    <a:pt x="0" y="473"/>
                    <a:pt x="0" y="1040"/>
                  </a:cubicBezTo>
                  <a:lnTo>
                    <a:pt x="0" y="1387"/>
                  </a:lnTo>
                  <a:lnTo>
                    <a:pt x="6837" y="1387"/>
                  </a:lnTo>
                  <a:lnTo>
                    <a:pt x="6837" y="1040"/>
                  </a:lnTo>
                  <a:cubicBezTo>
                    <a:pt x="6837" y="473"/>
                    <a:pt x="6364" y="1"/>
                    <a:pt x="58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5"/>
            <p:cNvSpPr/>
            <p:nvPr/>
          </p:nvSpPr>
          <p:spPr>
            <a:xfrm>
              <a:off x="-1949900" y="3648650"/>
              <a:ext cx="171725" cy="173300"/>
            </a:xfrm>
            <a:custGeom>
              <a:rect b="b" l="l" r="r" t="t"/>
              <a:pathLst>
                <a:path extrusionOk="0" h="6932" w="6869">
                  <a:moveTo>
                    <a:pt x="0" y="1"/>
                  </a:moveTo>
                  <a:lnTo>
                    <a:pt x="0" y="6932"/>
                  </a:lnTo>
                  <a:lnTo>
                    <a:pt x="2426" y="6932"/>
                  </a:lnTo>
                  <a:cubicBezTo>
                    <a:pt x="2521" y="6585"/>
                    <a:pt x="2836" y="6333"/>
                    <a:pt x="3245" y="6270"/>
                  </a:cubicBezTo>
                  <a:lnTo>
                    <a:pt x="1166" y="4191"/>
                  </a:lnTo>
                  <a:cubicBezTo>
                    <a:pt x="693" y="3718"/>
                    <a:pt x="693" y="2962"/>
                    <a:pt x="1166" y="2489"/>
                  </a:cubicBezTo>
                  <a:cubicBezTo>
                    <a:pt x="1386" y="2237"/>
                    <a:pt x="1670" y="2143"/>
                    <a:pt x="2017" y="2143"/>
                  </a:cubicBezTo>
                  <a:cubicBezTo>
                    <a:pt x="2363" y="2143"/>
                    <a:pt x="2647" y="2237"/>
                    <a:pt x="2899" y="2489"/>
                  </a:cubicBezTo>
                  <a:lnTo>
                    <a:pt x="3560" y="3151"/>
                  </a:lnTo>
                  <a:cubicBezTo>
                    <a:pt x="3592" y="2994"/>
                    <a:pt x="3718" y="2836"/>
                    <a:pt x="3844" y="2710"/>
                  </a:cubicBezTo>
                  <a:cubicBezTo>
                    <a:pt x="4064" y="2489"/>
                    <a:pt x="4348" y="2363"/>
                    <a:pt x="4694" y="2363"/>
                  </a:cubicBezTo>
                  <a:cubicBezTo>
                    <a:pt x="4694" y="2048"/>
                    <a:pt x="4820" y="1733"/>
                    <a:pt x="5041" y="1513"/>
                  </a:cubicBezTo>
                  <a:cubicBezTo>
                    <a:pt x="5293" y="1261"/>
                    <a:pt x="5577" y="1135"/>
                    <a:pt x="5923" y="1135"/>
                  </a:cubicBezTo>
                  <a:cubicBezTo>
                    <a:pt x="6112" y="1135"/>
                    <a:pt x="6301" y="1198"/>
                    <a:pt x="6459" y="1261"/>
                  </a:cubicBezTo>
                  <a:cubicBezTo>
                    <a:pt x="6522" y="1072"/>
                    <a:pt x="6616" y="914"/>
                    <a:pt x="6774" y="757"/>
                  </a:cubicBezTo>
                  <a:lnTo>
                    <a:pt x="6868" y="662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5"/>
            <p:cNvSpPr/>
            <p:nvPr/>
          </p:nvSpPr>
          <p:spPr>
            <a:xfrm>
              <a:off x="-1951475" y="3838475"/>
              <a:ext cx="170925" cy="50425"/>
            </a:xfrm>
            <a:custGeom>
              <a:rect b="b" l="l" r="r" t="t"/>
              <a:pathLst>
                <a:path extrusionOk="0" h="2017" w="6837">
                  <a:moveTo>
                    <a:pt x="0" y="0"/>
                  </a:moveTo>
                  <a:lnTo>
                    <a:pt x="0" y="1008"/>
                  </a:lnTo>
                  <a:cubicBezTo>
                    <a:pt x="0" y="1544"/>
                    <a:pt x="473" y="2017"/>
                    <a:pt x="1008" y="2017"/>
                  </a:cubicBezTo>
                  <a:lnTo>
                    <a:pt x="5829" y="2017"/>
                  </a:lnTo>
                  <a:cubicBezTo>
                    <a:pt x="6333" y="2017"/>
                    <a:pt x="6774" y="1670"/>
                    <a:pt x="6837" y="1166"/>
                  </a:cubicBezTo>
                  <a:lnTo>
                    <a:pt x="6679" y="1071"/>
                  </a:lnTo>
                  <a:lnTo>
                    <a:pt x="3466" y="1071"/>
                  </a:lnTo>
                  <a:cubicBezTo>
                    <a:pt x="2867" y="1071"/>
                    <a:pt x="2363" y="599"/>
                    <a:pt x="2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5"/>
            <p:cNvSpPr/>
            <p:nvPr/>
          </p:nvSpPr>
          <p:spPr>
            <a:xfrm>
              <a:off x="-1912900" y="3675825"/>
              <a:ext cx="256800" cy="202825"/>
            </a:xfrm>
            <a:custGeom>
              <a:rect b="b" l="l" r="r" t="t"/>
              <a:pathLst>
                <a:path extrusionOk="0" h="8113" w="10272">
                  <a:moveTo>
                    <a:pt x="6085" y="0"/>
                  </a:moveTo>
                  <a:cubicBezTo>
                    <a:pt x="5955" y="0"/>
                    <a:pt x="5829" y="48"/>
                    <a:pt x="5735" y="142"/>
                  </a:cubicBezTo>
                  <a:cubicBezTo>
                    <a:pt x="5546" y="331"/>
                    <a:pt x="5546" y="646"/>
                    <a:pt x="5735" y="835"/>
                  </a:cubicBezTo>
                  <a:lnTo>
                    <a:pt x="6081" y="1213"/>
                  </a:lnTo>
                  <a:cubicBezTo>
                    <a:pt x="6207" y="1308"/>
                    <a:pt x="6207" y="1560"/>
                    <a:pt x="6081" y="1655"/>
                  </a:cubicBezTo>
                  <a:cubicBezTo>
                    <a:pt x="6034" y="1718"/>
                    <a:pt x="5948" y="1749"/>
                    <a:pt x="5857" y="1749"/>
                  </a:cubicBezTo>
                  <a:cubicBezTo>
                    <a:pt x="5766" y="1749"/>
                    <a:pt x="5672" y="1718"/>
                    <a:pt x="5609" y="1655"/>
                  </a:cubicBezTo>
                  <a:lnTo>
                    <a:pt x="4758" y="804"/>
                  </a:lnTo>
                  <a:cubicBezTo>
                    <a:pt x="4664" y="709"/>
                    <a:pt x="4538" y="662"/>
                    <a:pt x="4408" y="662"/>
                  </a:cubicBezTo>
                  <a:cubicBezTo>
                    <a:pt x="4278" y="662"/>
                    <a:pt x="4144" y="709"/>
                    <a:pt x="4034" y="804"/>
                  </a:cubicBezTo>
                  <a:cubicBezTo>
                    <a:pt x="3845" y="993"/>
                    <a:pt x="3845" y="1308"/>
                    <a:pt x="4034" y="1528"/>
                  </a:cubicBezTo>
                  <a:cubicBezTo>
                    <a:pt x="4034" y="1655"/>
                    <a:pt x="4884" y="2505"/>
                    <a:pt x="4821" y="2505"/>
                  </a:cubicBezTo>
                  <a:cubicBezTo>
                    <a:pt x="4947" y="2631"/>
                    <a:pt x="4947" y="2852"/>
                    <a:pt x="4821" y="2978"/>
                  </a:cubicBezTo>
                  <a:cubicBezTo>
                    <a:pt x="4774" y="3041"/>
                    <a:pt x="4687" y="3072"/>
                    <a:pt x="4601" y="3072"/>
                  </a:cubicBezTo>
                  <a:cubicBezTo>
                    <a:pt x="4514" y="3072"/>
                    <a:pt x="4427" y="3041"/>
                    <a:pt x="4380" y="2978"/>
                  </a:cubicBezTo>
                  <a:lnTo>
                    <a:pt x="3498" y="2096"/>
                  </a:lnTo>
                  <a:cubicBezTo>
                    <a:pt x="3403" y="2001"/>
                    <a:pt x="3277" y="1954"/>
                    <a:pt x="3151" y="1954"/>
                  </a:cubicBezTo>
                  <a:cubicBezTo>
                    <a:pt x="3025" y="1954"/>
                    <a:pt x="2899" y="2001"/>
                    <a:pt x="2805" y="2096"/>
                  </a:cubicBezTo>
                  <a:cubicBezTo>
                    <a:pt x="2584" y="2316"/>
                    <a:pt x="2584" y="2631"/>
                    <a:pt x="2805" y="2820"/>
                  </a:cubicBezTo>
                  <a:lnTo>
                    <a:pt x="3656" y="3671"/>
                  </a:lnTo>
                  <a:cubicBezTo>
                    <a:pt x="3782" y="3797"/>
                    <a:pt x="3782" y="4017"/>
                    <a:pt x="3656" y="4143"/>
                  </a:cubicBezTo>
                  <a:cubicBezTo>
                    <a:pt x="3593" y="4206"/>
                    <a:pt x="3506" y="4238"/>
                    <a:pt x="3419" y="4238"/>
                  </a:cubicBezTo>
                  <a:cubicBezTo>
                    <a:pt x="3333" y="4238"/>
                    <a:pt x="3246" y="4206"/>
                    <a:pt x="3183" y="4143"/>
                  </a:cubicBezTo>
                  <a:lnTo>
                    <a:pt x="883" y="1875"/>
                  </a:lnTo>
                  <a:cubicBezTo>
                    <a:pt x="789" y="1765"/>
                    <a:pt x="663" y="1710"/>
                    <a:pt x="537" y="1710"/>
                  </a:cubicBezTo>
                  <a:cubicBezTo>
                    <a:pt x="411" y="1710"/>
                    <a:pt x="284" y="1765"/>
                    <a:pt x="190" y="1875"/>
                  </a:cubicBezTo>
                  <a:cubicBezTo>
                    <a:pt x="1" y="2064"/>
                    <a:pt x="1" y="2379"/>
                    <a:pt x="190" y="2568"/>
                  </a:cubicBezTo>
                  <a:lnTo>
                    <a:pt x="1797" y="4206"/>
                  </a:lnTo>
                  <a:lnTo>
                    <a:pt x="3403" y="5845"/>
                  </a:lnTo>
                  <a:lnTo>
                    <a:pt x="1954" y="5845"/>
                  </a:lnTo>
                  <a:cubicBezTo>
                    <a:pt x="1671" y="5845"/>
                    <a:pt x="1450" y="6097"/>
                    <a:pt x="1450" y="6349"/>
                  </a:cubicBezTo>
                  <a:cubicBezTo>
                    <a:pt x="1450" y="6632"/>
                    <a:pt x="1671" y="6884"/>
                    <a:pt x="1954" y="6884"/>
                  </a:cubicBezTo>
                  <a:lnTo>
                    <a:pt x="5451" y="6884"/>
                  </a:lnTo>
                  <a:cubicBezTo>
                    <a:pt x="5514" y="6916"/>
                    <a:pt x="6491" y="7829"/>
                    <a:pt x="6491" y="7829"/>
                  </a:cubicBezTo>
                  <a:cubicBezTo>
                    <a:pt x="6680" y="8018"/>
                    <a:pt x="6948" y="8113"/>
                    <a:pt x="7216" y="8113"/>
                  </a:cubicBezTo>
                  <a:cubicBezTo>
                    <a:pt x="7483" y="8113"/>
                    <a:pt x="7751" y="8018"/>
                    <a:pt x="7940" y="7829"/>
                  </a:cubicBezTo>
                  <a:lnTo>
                    <a:pt x="9862" y="5876"/>
                  </a:lnTo>
                  <a:cubicBezTo>
                    <a:pt x="10272" y="5498"/>
                    <a:pt x="10272" y="4836"/>
                    <a:pt x="9862" y="4427"/>
                  </a:cubicBezTo>
                  <a:lnTo>
                    <a:pt x="9452" y="3986"/>
                  </a:lnTo>
                  <a:cubicBezTo>
                    <a:pt x="9326" y="3608"/>
                    <a:pt x="9043" y="3198"/>
                    <a:pt x="8822" y="2820"/>
                  </a:cubicBezTo>
                  <a:cubicBezTo>
                    <a:pt x="8570" y="2411"/>
                    <a:pt x="8350" y="2064"/>
                    <a:pt x="8035" y="1718"/>
                  </a:cubicBezTo>
                  <a:lnTo>
                    <a:pt x="6459" y="142"/>
                  </a:lnTo>
                  <a:cubicBezTo>
                    <a:pt x="6349" y="48"/>
                    <a:pt x="6215" y="0"/>
                    <a:pt x="6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4" name="Google Shape;74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5" name="Google Shape;74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6500" y="1354338"/>
            <a:ext cx="351025" cy="3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950" y="1354338"/>
            <a:ext cx="351025" cy="3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56"/>
          <p:cNvSpPr/>
          <p:nvPr/>
        </p:nvSpPr>
        <p:spPr>
          <a:xfrm>
            <a:off x="1035412" y="1642388"/>
            <a:ext cx="1901249" cy="185870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56"/>
          <p:cNvSpPr txBox="1"/>
          <p:nvPr>
            <p:ph type="title"/>
          </p:nvPr>
        </p:nvSpPr>
        <p:spPr>
          <a:xfrm>
            <a:off x="3261487" y="1625738"/>
            <a:ext cx="4847100" cy="15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/>
              <a:t>C</a:t>
            </a:r>
            <a:r>
              <a:rPr lang="en" sz="4400"/>
              <a:t>onception de la version en ligne</a:t>
            </a:r>
            <a:endParaRPr sz="4400">
              <a:solidFill>
                <a:schemeClr val="dk2"/>
              </a:solidFill>
            </a:endParaRPr>
          </a:p>
        </p:txBody>
      </p:sp>
      <p:sp>
        <p:nvSpPr>
          <p:cNvPr id="753" name="Google Shape;753;p56"/>
          <p:cNvSpPr txBox="1"/>
          <p:nvPr>
            <p:ph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754" name="Google Shape;754;p56"/>
          <p:cNvSpPr txBox="1"/>
          <p:nvPr>
            <p:ph idx="1" type="subTitle"/>
          </p:nvPr>
        </p:nvSpPr>
        <p:spPr>
          <a:xfrm>
            <a:off x="3261476" y="2865451"/>
            <a:ext cx="52683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L’Escape Game sur Genially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7"/>
          <p:cNvSpPr txBox="1"/>
          <p:nvPr>
            <p:ph type="title"/>
          </p:nvPr>
        </p:nvSpPr>
        <p:spPr>
          <a:xfrm>
            <a:off x="717750" y="445025"/>
            <a:ext cx="7708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Plateforme </a:t>
            </a:r>
            <a:r>
              <a:rPr lang="en">
                <a:solidFill>
                  <a:schemeClr val="dk2"/>
                </a:solidFill>
              </a:rPr>
              <a:t>Genially</a:t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760" name="Google Shape;760;p57"/>
          <p:cNvGrpSpPr/>
          <p:nvPr/>
        </p:nvGrpSpPr>
        <p:grpSpPr>
          <a:xfrm>
            <a:off x="4828977" y="1654759"/>
            <a:ext cx="3295965" cy="2541803"/>
            <a:chOff x="4828990" y="1654684"/>
            <a:chExt cx="3295965" cy="2541803"/>
          </a:xfrm>
        </p:grpSpPr>
        <p:sp>
          <p:nvSpPr>
            <p:cNvPr id="761" name="Google Shape;761;p57"/>
            <p:cNvSpPr/>
            <p:nvPr/>
          </p:nvSpPr>
          <p:spPr>
            <a:xfrm>
              <a:off x="5880370" y="3877607"/>
              <a:ext cx="1193262" cy="318879"/>
            </a:xfrm>
            <a:custGeom>
              <a:rect b="b" l="l" r="r" t="t"/>
              <a:pathLst>
                <a:path extrusionOk="0" h="29125" w="94481">
                  <a:moveTo>
                    <a:pt x="79805" y="18317"/>
                  </a:moveTo>
                  <a:cubicBezTo>
                    <a:pt x="74117" y="12515"/>
                    <a:pt x="73889" y="1"/>
                    <a:pt x="73889" y="1"/>
                  </a:cubicBezTo>
                  <a:lnTo>
                    <a:pt x="20592" y="1"/>
                  </a:lnTo>
                  <a:cubicBezTo>
                    <a:pt x="20592" y="1"/>
                    <a:pt x="20364" y="12515"/>
                    <a:pt x="14676" y="18317"/>
                  </a:cubicBezTo>
                  <a:cubicBezTo>
                    <a:pt x="8931" y="24175"/>
                    <a:pt x="1" y="29124"/>
                    <a:pt x="15529" y="29124"/>
                  </a:cubicBezTo>
                  <a:lnTo>
                    <a:pt x="78952" y="29124"/>
                  </a:lnTo>
                  <a:cubicBezTo>
                    <a:pt x="94480" y="29124"/>
                    <a:pt x="85493" y="24175"/>
                    <a:pt x="79805" y="1831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7"/>
            <p:cNvSpPr/>
            <p:nvPr/>
          </p:nvSpPr>
          <p:spPr>
            <a:xfrm>
              <a:off x="4828994" y="3607404"/>
              <a:ext cx="3295960" cy="301587"/>
            </a:xfrm>
            <a:custGeom>
              <a:rect b="b" l="l" r="r" t="t"/>
              <a:pathLst>
                <a:path extrusionOk="0" h="22753" w="260970">
                  <a:moveTo>
                    <a:pt x="0" y="14846"/>
                  </a:moveTo>
                  <a:cubicBezTo>
                    <a:pt x="0" y="19169"/>
                    <a:pt x="4039" y="22753"/>
                    <a:pt x="8305" y="22753"/>
                  </a:cubicBezTo>
                  <a:lnTo>
                    <a:pt x="253120" y="22753"/>
                  </a:lnTo>
                  <a:cubicBezTo>
                    <a:pt x="257443" y="22696"/>
                    <a:pt x="260913" y="19169"/>
                    <a:pt x="260970" y="14846"/>
                  </a:cubicBezTo>
                  <a:lnTo>
                    <a:pt x="2609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7"/>
            <p:cNvSpPr/>
            <p:nvPr/>
          </p:nvSpPr>
          <p:spPr>
            <a:xfrm>
              <a:off x="4828990" y="1654684"/>
              <a:ext cx="3295960" cy="1966955"/>
            </a:xfrm>
            <a:custGeom>
              <a:rect b="b" l="l" r="r" t="t"/>
              <a:pathLst>
                <a:path extrusionOk="0" h="155741" w="260970">
                  <a:moveTo>
                    <a:pt x="249594" y="9954"/>
                  </a:moveTo>
                  <a:lnTo>
                    <a:pt x="249594" y="144364"/>
                  </a:lnTo>
                  <a:lnTo>
                    <a:pt x="11376" y="144364"/>
                  </a:lnTo>
                  <a:lnTo>
                    <a:pt x="11376" y="9954"/>
                  </a:lnTo>
                  <a:close/>
                  <a:moveTo>
                    <a:pt x="8305" y="0"/>
                  </a:moveTo>
                  <a:cubicBezTo>
                    <a:pt x="4039" y="0"/>
                    <a:pt x="0" y="2844"/>
                    <a:pt x="0" y="7110"/>
                  </a:cubicBezTo>
                  <a:lnTo>
                    <a:pt x="0" y="155740"/>
                  </a:lnTo>
                  <a:lnTo>
                    <a:pt x="260970" y="155740"/>
                  </a:lnTo>
                  <a:lnTo>
                    <a:pt x="260970" y="7110"/>
                  </a:lnTo>
                  <a:cubicBezTo>
                    <a:pt x="260970" y="2844"/>
                    <a:pt x="257386" y="0"/>
                    <a:pt x="253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7"/>
            <p:cNvSpPr/>
            <p:nvPr/>
          </p:nvSpPr>
          <p:spPr>
            <a:xfrm>
              <a:off x="6409747" y="3683153"/>
              <a:ext cx="134436" cy="115119"/>
            </a:xfrm>
            <a:custGeom>
              <a:rect b="b" l="l" r="r" t="t"/>
              <a:pathLst>
                <a:path extrusionOk="0" h="9100" w="10627">
                  <a:moveTo>
                    <a:pt x="6092" y="0"/>
                  </a:moveTo>
                  <a:cubicBezTo>
                    <a:pt x="2020" y="0"/>
                    <a:pt x="0" y="4900"/>
                    <a:pt x="2881" y="7747"/>
                  </a:cubicBezTo>
                  <a:cubicBezTo>
                    <a:pt x="3804" y="8681"/>
                    <a:pt x="4944" y="9100"/>
                    <a:pt x="6063" y="9100"/>
                  </a:cubicBezTo>
                  <a:cubicBezTo>
                    <a:pt x="8391" y="9100"/>
                    <a:pt x="10627" y="7286"/>
                    <a:pt x="10627" y="4536"/>
                  </a:cubicBezTo>
                  <a:cubicBezTo>
                    <a:pt x="10627" y="2020"/>
                    <a:pt x="8608" y="0"/>
                    <a:pt x="60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5" name="Google Shape;765;p57"/>
          <p:cNvSpPr txBox="1"/>
          <p:nvPr>
            <p:ph idx="1" type="subTitle"/>
          </p:nvPr>
        </p:nvSpPr>
        <p:spPr>
          <a:xfrm>
            <a:off x="1291425" y="1711100"/>
            <a:ext cx="2950200" cy="186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lateforme en ligne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Création de présentations interactives et de contenus multimédias de manière intuitive</a:t>
            </a:r>
            <a:endParaRPr/>
          </a:p>
        </p:txBody>
      </p:sp>
      <p:pic>
        <p:nvPicPr>
          <p:cNvPr id="766" name="Google Shape;7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8088" y="1855175"/>
            <a:ext cx="3017749" cy="158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8"/>
          <p:cNvSpPr/>
          <p:nvPr/>
        </p:nvSpPr>
        <p:spPr>
          <a:xfrm>
            <a:off x="5289463" y="2527050"/>
            <a:ext cx="960000" cy="9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58"/>
          <p:cNvSpPr/>
          <p:nvPr/>
        </p:nvSpPr>
        <p:spPr>
          <a:xfrm>
            <a:off x="2899738" y="2527050"/>
            <a:ext cx="960000" cy="9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58"/>
          <p:cNvSpPr/>
          <p:nvPr/>
        </p:nvSpPr>
        <p:spPr>
          <a:xfrm>
            <a:off x="4098563" y="3745550"/>
            <a:ext cx="960000" cy="9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58"/>
          <p:cNvSpPr/>
          <p:nvPr/>
        </p:nvSpPr>
        <p:spPr>
          <a:xfrm>
            <a:off x="4098563" y="1311675"/>
            <a:ext cx="960000" cy="9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8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avantages </a:t>
            </a:r>
            <a:r>
              <a:rPr lang="en">
                <a:solidFill>
                  <a:schemeClr val="dk2"/>
                </a:solidFill>
              </a:rPr>
              <a:t>de Genially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77" name="Google Shape;777;p58"/>
          <p:cNvSpPr txBox="1"/>
          <p:nvPr/>
        </p:nvSpPr>
        <p:spPr>
          <a:xfrm>
            <a:off x="5725050" y="1401212"/>
            <a:ext cx="28722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Permet la conception d’Escape Game Numérique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778" name="Google Shape;778;p58"/>
          <p:cNvSpPr txBox="1"/>
          <p:nvPr/>
        </p:nvSpPr>
        <p:spPr>
          <a:xfrm>
            <a:off x="6443100" y="2561775"/>
            <a:ext cx="2700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Intuitif et accessible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9" name="Google Shape;779;p58"/>
          <p:cNvSpPr txBox="1"/>
          <p:nvPr/>
        </p:nvSpPr>
        <p:spPr>
          <a:xfrm>
            <a:off x="6443100" y="2843175"/>
            <a:ext cx="2534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Facilité et rapidité d’implémentation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780" name="Google Shape;780;p58"/>
          <p:cNvSpPr txBox="1"/>
          <p:nvPr/>
        </p:nvSpPr>
        <p:spPr>
          <a:xfrm>
            <a:off x="5725050" y="1077113"/>
            <a:ext cx="270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Répond aux </a:t>
            </a:r>
            <a:r>
              <a:rPr b="1" lang="en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besoins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1" name="Google Shape;781;p58"/>
          <p:cNvSpPr txBox="1"/>
          <p:nvPr/>
        </p:nvSpPr>
        <p:spPr>
          <a:xfrm>
            <a:off x="830775" y="4117925"/>
            <a:ext cx="27009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Création d’énigmes visuelles, quiz, animations et autres éléments interactifs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782" name="Google Shape;782;p58"/>
          <p:cNvSpPr txBox="1"/>
          <p:nvPr/>
        </p:nvSpPr>
        <p:spPr>
          <a:xfrm>
            <a:off x="1735876" y="3831325"/>
            <a:ext cx="1795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Interactivité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3" name="Google Shape;783;p58"/>
          <p:cNvSpPr txBox="1"/>
          <p:nvPr/>
        </p:nvSpPr>
        <p:spPr>
          <a:xfrm>
            <a:off x="499450" y="2561775"/>
            <a:ext cx="19077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Permet un travail en collaboration pour un Projet Tuteuré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784" name="Google Shape;784;p58"/>
          <p:cNvSpPr txBox="1"/>
          <p:nvPr/>
        </p:nvSpPr>
        <p:spPr>
          <a:xfrm>
            <a:off x="718113" y="2223363"/>
            <a:ext cx="1689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Collaboratif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785" name="Google Shape;785;p58"/>
          <p:cNvGrpSpPr/>
          <p:nvPr/>
        </p:nvGrpSpPr>
        <p:grpSpPr>
          <a:xfrm>
            <a:off x="3407749" y="1907700"/>
            <a:ext cx="2317293" cy="2210223"/>
            <a:chOff x="3407749" y="1907700"/>
            <a:chExt cx="2317293" cy="2210223"/>
          </a:xfrm>
        </p:grpSpPr>
        <p:grpSp>
          <p:nvGrpSpPr>
            <p:cNvPr id="786" name="Google Shape;786;p58"/>
            <p:cNvGrpSpPr/>
            <p:nvPr/>
          </p:nvGrpSpPr>
          <p:grpSpPr>
            <a:xfrm>
              <a:off x="3451473" y="1907700"/>
              <a:ext cx="2197892" cy="2210223"/>
              <a:chOff x="3451473" y="1907700"/>
              <a:chExt cx="2197892" cy="2210223"/>
            </a:xfrm>
          </p:grpSpPr>
          <p:sp>
            <p:nvSpPr>
              <p:cNvPr id="787" name="Google Shape;787;p58"/>
              <p:cNvSpPr/>
              <p:nvPr/>
            </p:nvSpPr>
            <p:spPr>
              <a:xfrm>
                <a:off x="5241874" y="1907700"/>
                <a:ext cx="407490" cy="338414"/>
              </a:xfrm>
              <a:custGeom>
                <a:rect b="b" l="l" r="r" t="t"/>
                <a:pathLst>
                  <a:path extrusionOk="0" h="17040" w="17534">
                    <a:moveTo>
                      <a:pt x="0" y="0"/>
                    </a:moveTo>
                    <a:cubicBezTo>
                      <a:pt x="7907" y="1977"/>
                      <a:pt x="13889" y="9750"/>
                      <a:pt x="17534" y="1704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8" name="Google Shape;788;p58"/>
              <p:cNvSpPr/>
              <p:nvPr/>
            </p:nvSpPr>
            <p:spPr>
              <a:xfrm rot="10800000">
                <a:off x="5317776" y="3722800"/>
                <a:ext cx="331582" cy="304267"/>
              </a:xfrm>
              <a:custGeom>
                <a:rect b="b" l="l" r="r" t="t"/>
                <a:pathLst>
                  <a:path extrusionOk="0" h="14817" w="16546">
                    <a:moveTo>
                      <a:pt x="16546" y="0"/>
                    </a:moveTo>
                    <a:cubicBezTo>
                      <a:pt x="11311" y="5235"/>
                      <a:pt x="7183" y="13021"/>
                      <a:pt x="0" y="14817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89" name="Google Shape;789;p58"/>
              <p:cNvSpPr/>
              <p:nvPr/>
            </p:nvSpPr>
            <p:spPr>
              <a:xfrm>
                <a:off x="3494649" y="3715625"/>
                <a:ext cx="407508" cy="402298"/>
              </a:xfrm>
              <a:custGeom>
                <a:rect b="b" l="l" r="r" t="t"/>
                <a:pathLst>
                  <a:path extrusionOk="0" h="18522" w="18521">
                    <a:moveTo>
                      <a:pt x="0" y="0"/>
                    </a:moveTo>
                    <a:cubicBezTo>
                      <a:pt x="3905" y="7809"/>
                      <a:pt x="11705" y="13065"/>
                      <a:pt x="18521" y="18522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790" name="Google Shape;790;p58"/>
              <p:cNvSpPr/>
              <p:nvPr/>
            </p:nvSpPr>
            <p:spPr>
              <a:xfrm>
                <a:off x="3451473" y="1976775"/>
                <a:ext cx="331562" cy="338385"/>
              </a:xfrm>
              <a:custGeom>
                <a:rect b="b" l="l" r="r" t="t"/>
                <a:pathLst>
                  <a:path extrusionOk="0" h="15805" w="16299">
                    <a:moveTo>
                      <a:pt x="16299" y="0"/>
                    </a:moveTo>
                    <a:cubicBezTo>
                      <a:pt x="12101" y="6297"/>
                      <a:pt x="2393" y="8625"/>
                      <a:pt x="0" y="15805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791" name="Google Shape;791;p58"/>
            <p:cNvGrpSpPr/>
            <p:nvPr/>
          </p:nvGrpSpPr>
          <p:grpSpPr>
            <a:xfrm>
              <a:off x="3740250" y="1914464"/>
              <a:ext cx="122007" cy="123827"/>
              <a:chOff x="3826300" y="1841314"/>
              <a:chExt cx="122007" cy="123827"/>
            </a:xfrm>
          </p:grpSpPr>
          <p:cxnSp>
            <p:nvCxnSpPr>
              <p:cNvPr id="792" name="Google Shape;792;p58"/>
              <p:cNvCxnSpPr/>
              <p:nvPr/>
            </p:nvCxnSpPr>
            <p:spPr>
              <a:xfrm>
                <a:off x="3826300" y="1841314"/>
                <a:ext cx="119700" cy="1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3" name="Google Shape;793;p58"/>
              <p:cNvCxnSpPr/>
              <p:nvPr/>
            </p:nvCxnSpPr>
            <p:spPr>
              <a:xfrm flipH="1" rot="10800000">
                <a:off x="3919807" y="1851141"/>
                <a:ext cx="28500" cy="11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94" name="Google Shape;794;p58"/>
            <p:cNvGrpSpPr/>
            <p:nvPr/>
          </p:nvGrpSpPr>
          <p:grpSpPr>
            <a:xfrm rot="6299960">
              <a:off x="5588450" y="2213439"/>
              <a:ext cx="122004" cy="123823"/>
              <a:chOff x="3826300" y="1841314"/>
              <a:chExt cx="122007" cy="123827"/>
            </a:xfrm>
          </p:grpSpPr>
          <p:cxnSp>
            <p:nvCxnSpPr>
              <p:cNvPr id="795" name="Google Shape;795;p58"/>
              <p:cNvCxnSpPr/>
              <p:nvPr/>
            </p:nvCxnSpPr>
            <p:spPr>
              <a:xfrm>
                <a:off x="3826300" y="1841314"/>
                <a:ext cx="119700" cy="1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6" name="Google Shape;796;p58"/>
              <p:cNvCxnSpPr/>
              <p:nvPr/>
            </p:nvCxnSpPr>
            <p:spPr>
              <a:xfrm flipH="1" rot="10800000">
                <a:off x="3919807" y="1851141"/>
                <a:ext cx="28500" cy="11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797" name="Google Shape;797;p58"/>
            <p:cNvGrpSpPr/>
            <p:nvPr/>
          </p:nvGrpSpPr>
          <p:grpSpPr>
            <a:xfrm rot="10620461">
              <a:off x="5235667" y="3980519"/>
              <a:ext cx="122003" cy="123822"/>
              <a:chOff x="3826300" y="1841314"/>
              <a:chExt cx="122007" cy="123827"/>
            </a:xfrm>
          </p:grpSpPr>
          <p:cxnSp>
            <p:nvCxnSpPr>
              <p:cNvPr id="798" name="Google Shape;798;p58"/>
              <p:cNvCxnSpPr/>
              <p:nvPr/>
            </p:nvCxnSpPr>
            <p:spPr>
              <a:xfrm>
                <a:off x="3826300" y="1841314"/>
                <a:ext cx="119700" cy="1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799" name="Google Shape;799;p58"/>
              <p:cNvCxnSpPr/>
              <p:nvPr/>
            </p:nvCxnSpPr>
            <p:spPr>
              <a:xfrm flipH="1" rot="10800000">
                <a:off x="3919807" y="1851141"/>
                <a:ext cx="28500" cy="11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800" name="Google Shape;800;p58"/>
            <p:cNvGrpSpPr/>
            <p:nvPr/>
          </p:nvGrpSpPr>
          <p:grpSpPr>
            <a:xfrm rot="-5400000">
              <a:off x="3408659" y="3622625"/>
              <a:ext cx="122007" cy="123827"/>
              <a:chOff x="3826300" y="1841314"/>
              <a:chExt cx="122007" cy="123827"/>
            </a:xfrm>
          </p:grpSpPr>
          <p:cxnSp>
            <p:nvCxnSpPr>
              <p:cNvPr id="801" name="Google Shape;801;p58"/>
              <p:cNvCxnSpPr/>
              <p:nvPr/>
            </p:nvCxnSpPr>
            <p:spPr>
              <a:xfrm>
                <a:off x="3826300" y="1841314"/>
                <a:ext cx="119700" cy="1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802" name="Google Shape;802;p58"/>
              <p:cNvCxnSpPr/>
              <p:nvPr/>
            </p:nvCxnSpPr>
            <p:spPr>
              <a:xfrm flipH="1" rot="10800000">
                <a:off x="3919807" y="1851141"/>
                <a:ext cx="28500" cy="11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803" name="Google Shape;803;p58"/>
          <p:cNvGrpSpPr/>
          <p:nvPr/>
        </p:nvGrpSpPr>
        <p:grpSpPr>
          <a:xfrm>
            <a:off x="4408958" y="1622048"/>
            <a:ext cx="339253" cy="339253"/>
            <a:chOff x="5651375" y="3806450"/>
            <a:chExt cx="481825" cy="481825"/>
          </a:xfrm>
        </p:grpSpPr>
        <p:sp>
          <p:nvSpPr>
            <p:cNvPr id="804" name="Google Shape;804;p58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5" name="Google Shape;805;p58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6" name="Google Shape;806;p58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07" name="Google Shape;807;p58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08" name="Google Shape;808;p58"/>
          <p:cNvGrpSpPr/>
          <p:nvPr/>
        </p:nvGrpSpPr>
        <p:grpSpPr>
          <a:xfrm>
            <a:off x="5599858" y="2837423"/>
            <a:ext cx="339253" cy="339253"/>
            <a:chOff x="5651375" y="3806450"/>
            <a:chExt cx="481825" cy="481825"/>
          </a:xfrm>
        </p:grpSpPr>
        <p:sp>
          <p:nvSpPr>
            <p:cNvPr id="809" name="Google Shape;809;p58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0" name="Google Shape;810;p58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1" name="Google Shape;811;p58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2" name="Google Shape;812;p58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13" name="Google Shape;813;p58"/>
          <p:cNvGrpSpPr/>
          <p:nvPr/>
        </p:nvGrpSpPr>
        <p:grpSpPr>
          <a:xfrm>
            <a:off x="4396783" y="4055923"/>
            <a:ext cx="339253" cy="339253"/>
            <a:chOff x="5651375" y="3806450"/>
            <a:chExt cx="481825" cy="481825"/>
          </a:xfrm>
        </p:grpSpPr>
        <p:sp>
          <p:nvSpPr>
            <p:cNvPr id="814" name="Google Shape;814;p58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5" name="Google Shape;815;p58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6" name="Google Shape;816;p58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7" name="Google Shape;817;p58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18" name="Google Shape;818;p58"/>
          <p:cNvGrpSpPr/>
          <p:nvPr/>
        </p:nvGrpSpPr>
        <p:grpSpPr>
          <a:xfrm>
            <a:off x="3210133" y="2843185"/>
            <a:ext cx="339253" cy="339253"/>
            <a:chOff x="5651375" y="3806450"/>
            <a:chExt cx="481825" cy="481825"/>
          </a:xfrm>
        </p:grpSpPr>
        <p:sp>
          <p:nvSpPr>
            <p:cNvPr id="819" name="Google Shape;819;p58"/>
            <p:cNvSpPr/>
            <p:nvPr/>
          </p:nvSpPr>
          <p:spPr>
            <a:xfrm>
              <a:off x="579342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0" name="Google Shape;820;p58"/>
            <p:cNvSpPr/>
            <p:nvPr/>
          </p:nvSpPr>
          <p:spPr>
            <a:xfrm>
              <a:off x="5794475" y="4089725"/>
              <a:ext cx="195600" cy="84725"/>
            </a:xfrm>
            <a:custGeom>
              <a:rect b="b" l="l" r="r" t="t"/>
              <a:pathLst>
                <a:path extrusionOk="0" h="3389" w="7824">
                  <a:moveTo>
                    <a:pt x="1" y="1"/>
                  </a:moveTo>
                  <a:cubicBezTo>
                    <a:pt x="284" y="1943"/>
                    <a:pt x="1949" y="3385"/>
                    <a:pt x="3912" y="3388"/>
                  </a:cubicBezTo>
                  <a:cubicBezTo>
                    <a:pt x="5875" y="3385"/>
                    <a:pt x="7541" y="1943"/>
                    <a:pt x="78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1" name="Google Shape;821;p58"/>
            <p:cNvSpPr/>
            <p:nvPr/>
          </p:nvSpPr>
          <p:spPr>
            <a:xfrm>
              <a:off x="565137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2" y="8901"/>
                    <a:pt x="6689" y="9073"/>
                    <a:pt x="6248" y="9073"/>
                  </a:cubicBezTo>
                  <a:cubicBezTo>
                    <a:pt x="6029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6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3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14153" y="10202"/>
                  </a:moveTo>
                  <a:cubicBezTo>
                    <a:pt x="14463" y="10202"/>
                    <a:pt x="14716" y="10452"/>
                    <a:pt x="14716" y="10766"/>
                  </a:cubicBezTo>
                  <a:cubicBezTo>
                    <a:pt x="14716" y="13566"/>
                    <a:pt x="12437" y="15849"/>
                    <a:pt x="9636" y="15849"/>
                  </a:cubicBezTo>
                  <a:cubicBezTo>
                    <a:pt x="6833" y="15849"/>
                    <a:pt x="4553" y="13566"/>
                    <a:pt x="4553" y="10766"/>
                  </a:cubicBezTo>
                  <a:cubicBezTo>
                    <a:pt x="4553" y="10452"/>
                    <a:pt x="4806" y="10202"/>
                    <a:pt x="5119" y="10202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30" y="0"/>
                    <a:pt x="9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22" name="Google Shape;822;p58"/>
            <p:cNvSpPr/>
            <p:nvPr/>
          </p:nvSpPr>
          <p:spPr>
            <a:xfrm>
              <a:off x="596280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23" name="Google Shape;823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59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thèmes de la salle africaine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29" name="Google Shape;829;p59"/>
          <p:cNvSpPr txBox="1"/>
          <p:nvPr>
            <p:ph idx="1" type="subTitle"/>
          </p:nvPr>
        </p:nvSpPr>
        <p:spPr>
          <a:xfrm>
            <a:off x="243725" y="23321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Uranium et Nucléaire</a:t>
            </a:r>
            <a:endParaRPr/>
          </a:p>
        </p:txBody>
      </p:sp>
      <p:sp>
        <p:nvSpPr>
          <p:cNvPr id="830" name="Google Shape;830;p59"/>
          <p:cNvSpPr txBox="1"/>
          <p:nvPr>
            <p:ph idx="2" type="subTitle"/>
          </p:nvPr>
        </p:nvSpPr>
        <p:spPr>
          <a:xfrm>
            <a:off x="243725" y="19819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Uranium</a:t>
            </a:r>
            <a:endParaRPr/>
          </a:p>
        </p:txBody>
      </p:sp>
      <p:sp>
        <p:nvSpPr>
          <p:cNvPr id="831" name="Google Shape;831;p59"/>
          <p:cNvSpPr txBox="1"/>
          <p:nvPr>
            <p:ph idx="3" type="subTitle"/>
          </p:nvPr>
        </p:nvSpPr>
        <p:spPr>
          <a:xfrm>
            <a:off x="2410442" y="23447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Les diamants des conflits</a:t>
            </a:r>
            <a:endParaRPr/>
          </a:p>
        </p:txBody>
      </p:sp>
      <p:sp>
        <p:nvSpPr>
          <p:cNvPr id="832" name="Google Shape;832;p59"/>
          <p:cNvSpPr txBox="1"/>
          <p:nvPr>
            <p:ph idx="4" type="subTitle"/>
          </p:nvPr>
        </p:nvSpPr>
        <p:spPr>
          <a:xfrm>
            <a:off x="2336025" y="19819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Diamant</a:t>
            </a:r>
            <a:endParaRPr/>
          </a:p>
        </p:txBody>
      </p:sp>
      <p:sp>
        <p:nvSpPr>
          <p:cNvPr id="833" name="Google Shape;833;p59"/>
          <p:cNvSpPr txBox="1"/>
          <p:nvPr>
            <p:ph idx="5" type="subTitle"/>
          </p:nvPr>
        </p:nvSpPr>
        <p:spPr>
          <a:xfrm>
            <a:off x="4577158" y="23321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Les conditions d’accès à l’eau potable</a:t>
            </a:r>
            <a:endParaRPr/>
          </a:p>
        </p:txBody>
      </p:sp>
      <p:sp>
        <p:nvSpPr>
          <p:cNvPr id="834" name="Google Shape;834;p59"/>
          <p:cNvSpPr txBox="1"/>
          <p:nvPr>
            <p:ph idx="6" type="subTitle"/>
          </p:nvPr>
        </p:nvSpPr>
        <p:spPr>
          <a:xfrm>
            <a:off x="4492425" y="19819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Eau</a:t>
            </a:r>
            <a:endParaRPr/>
          </a:p>
        </p:txBody>
      </p:sp>
      <p:sp>
        <p:nvSpPr>
          <p:cNvPr id="835" name="Google Shape;835;p59"/>
          <p:cNvSpPr txBox="1"/>
          <p:nvPr>
            <p:ph idx="7" type="subTitle"/>
          </p:nvPr>
        </p:nvSpPr>
        <p:spPr>
          <a:xfrm>
            <a:off x="243725" y="423350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Les énergies fossiles</a:t>
            </a:r>
            <a:endParaRPr/>
          </a:p>
        </p:txBody>
      </p:sp>
      <p:sp>
        <p:nvSpPr>
          <p:cNvPr id="836" name="Google Shape;836;p59"/>
          <p:cNvSpPr txBox="1"/>
          <p:nvPr>
            <p:ph idx="8" type="subTitle"/>
          </p:nvPr>
        </p:nvSpPr>
        <p:spPr>
          <a:xfrm>
            <a:off x="243725" y="3706475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Energies fossiles</a:t>
            </a:r>
            <a:endParaRPr/>
          </a:p>
        </p:txBody>
      </p:sp>
      <p:sp>
        <p:nvSpPr>
          <p:cNvPr id="837" name="Google Shape;837;p59"/>
          <p:cNvSpPr txBox="1"/>
          <p:nvPr>
            <p:ph idx="9" type="subTitle"/>
          </p:nvPr>
        </p:nvSpPr>
        <p:spPr>
          <a:xfrm>
            <a:off x="2336025" y="423350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Les énergies renouvelables</a:t>
            </a:r>
            <a:endParaRPr/>
          </a:p>
        </p:txBody>
      </p:sp>
      <p:sp>
        <p:nvSpPr>
          <p:cNvPr id="838" name="Google Shape;838;p59"/>
          <p:cNvSpPr txBox="1"/>
          <p:nvPr>
            <p:ph idx="13" type="subTitle"/>
          </p:nvPr>
        </p:nvSpPr>
        <p:spPr>
          <a:xfrm>
            <a:off x="2336025" y="3706475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Energies renouvelables</a:t>
            </a:r>
            <a:endParaRPr/>
          </a:p>
        </p:txBody>
      </p:sp>
      <p:sp>
        <p:nvSpPr>
          <p:cNvPr id="839" name="Google Shape;839;p59"/>
          <p:cNvSpPr txBox="1"/>
          <p:nvPr>
            <p:ph idx="14" type="subTitle"/>
          </p:nvPr>
        </p:nvSpPr>
        <p:spPr>
          <a:xfrm>
            <a:off x="4492425" y="423350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Pollution atmosphérique</a:t>
            </a:r>
            <a:endParaRPr/>
          </a:p>
        </p:txBody>
      </p:sp>
      <p:sp>
        <p:nvSpPr>
          <p:cNvPr id="840" name="Google Shape;840;p59"/>
          <p:cNvSpPr txBox="1"/>
          <p:nvPr>
            <p:ph idx="15" type="subTitle"/>
          </p:nvPr>
        </p:nvSpPr>
        <p:spPr>
          <a:xfrm>
            <a:off x="4492425" y="380982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Pollution</a:t>
            </a:r>
            <a:endParaRPr/>
          </a:p>
        </p:txBody>
      </p:sp>
      <p:sp>
        <p:nvSpPr>
          <p:cNvPr id="841" name="Google Shape;841;p59"/>
          <p:cNvSpPr/>
          <p:nvPr/>
        </p:nvSpPr>
        <p:spPr>
          <a:xfrm rot="10800000">
            <a:off x="5291853" y="1277332"/>
            <a:ext cx="557544" cy="545092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59"/>
          <p:cNvSpPr/>
          <p:nvPr/>
        </p:nvSpPr>
        <p:spPr>
          <a:xfrm rot="10800000">
            <a:off x="3135453" y="3016432"/>
            <a:ext cx="557544" cy="545092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p59"/>
          <p:cNvSpPr/>
          <p:nvPr/>
        </p:nvSpPr>
        <p:spPr>
          <a:xfrm rot="-5400000">
            <a:off x="5285478" y="3010205"/>
            <a:ext cx="570295" cy="55754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59"/>
          <p:cNvSpPr/>
          <p:nvPr/>
        </p:nvSpPr>
        <p:spPr>
          <a:xfrm rot="-5400000">
            <a:off x="3129078" y="1271105"/>
            <a:ext cx="570295" cy="55754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59"/>
          <p:cNvSpPr/>
          <p:nvPr/>
        </p:nvSpPr>
        <p:spPr>
          <a:xfrm rot="-5400000">
            <a:off x="1036778" y="3010205"/>
            <a:ext cx="570295" cy="55754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59"/>
          <p:cNvSpPr/>
          <p:nvPr/>
        </p:nvSpPr>
        <p:spPr>
          <a:xfrm>
            <a:off x="1160305" y="3150260"/>
            <a:ext cx="309589" cy="302660"/>
          </a:xfrm>
          <a:custGeom>
            <a:rect b="b" l="l" r="r" t="t"/>
            <a:pathLst>
              <a:path extrusionOk="0" h="20364" w="20743">
                <a:moveTo>
                  <a:pt x="6825" y="14607"/>
                </a:moveTo>
                <a:lnTo>
                  <a:pt x="6825" y="19036"/>
                </a:lnTo>
                <a:lnTo>
                  <a:pt x="5488" y="19036"/>
                </a:lnTo>
                <a:lnTo>
                  <a:pt x="5488" y="14607"/>
                </a:lnTo>
                <a:close/>
                <a:moveTo>
                  <a:pt x="15241" y="14607"/>
                </a:moveTo>
                <a:lnTo>
                  <a:pt x="15241" y="19036"/>
                </a:lnTo>
                <a:lnTo>
                  <a:pt x="13908" y="19036"/>
                </a:lnTo>
                <a:lnTo>
                  <a:pt x="13908" y="14607"/>
                </a:lnTo>
                <a:close/>
                <a:moveTo>
                  <a:pt x="6163" y="1"/>
                </a:moveTo>
                <a:cubicBezTo>
                  <a:pt x="5968" y="1"/>
                  <a:pt x="5773" y="79"/>
                  <a:pt x="5646" y="234"/>
                </a:cubicBezTo>
                <a:lnTo>
                  <a:pt x="2430" y="4222"/>
                </a:lnTo>
                <a:cubicBezTo>
                  <a:pt x="2080" y="4658"/>
                  <a:pt x="2392" y="5305"/>
                  <a:pt x="2948" y="5305"/>
                </a:cubicBezTo>
                <a:lnTo>
                  <a:pt x="3547" y="5305"/>
                </a:lnTo>
                <a:lnTo>
                  <a:pt x="1668" y="8272"/>
                </a:lnTo>
                <a:cubicBezTo>
                  <a:pt x="1390" y="8713"/>
                  <a:pt x="1706" y="9288"/>
                  <a:pt x="2229" y="9288"/>
                </a:cubicBezTo>
                <a:lnTo>
                  <a:pt x="3182" y="9288"/>
                </a:lnTo>
                <a:lnTo>
                  <a:pt x="297" y="13567"/>
                </a:lnTo>
                <a:cubicBezTo>
                  <a:pt x="0" y="14013"/>
                  <a:pt x="316" y="14607"/>
                  <a:pt x="848" y="14607"/>
                </a:cubicBezTo>
                <a:lnTo>
                  <a:pt x="4170" y="14607"/>
                </a:lnTo>
                <a:lnTo>
                  <a:pt x="4170" y="19036"/>
                </a:lnTo>
                <a:lnTo>
                  <a:pt x="3504" y="19036"/>
                </a:lnTo>
                <a:cubicBezTo>
                  <a:pt x="3139" y="19036"/>
                  <a:pt x="2842" y="19333"/>
                  <a:pt x="2842" y="19702"/>
                </a:cubicBezTo>
                <a:cubicBezTo>
                  <a:pt x="2842" y="20066"/>
                  <a:pt x="3139" y="20363"/>
                  <a:pt x="3504" y="20363"/>
                </a:cubicBezTo>
                <a:lnTo>
                  <a:pt x="17680" y="20363"/>
                </a:lnTo>
                <a:cubicBezTo>
                  <a:pt x="18049" y="20363"/>
                  <a:pt x="18346" y="20066"/>
                  <a:pt x="18346" y="19702"/>
                </a:cubicBezTo>
                <a:cubicBezTo>
                  <a:pt x="18346" y="19333"/>
                  <a:pt x="18049" y="19036"/>
                  <a:pt x="17680" y="19036"/>
                </a:cubicBezTo>
                <a:lnTo>
                  <a:pt x="16568" y="19036"/>
                </a:lnTo>
                <a:lnTo>
                  <a:pt x="16568" y="14607"/>
                </a:lnTo>
                <a:lnTo>
                  <a:pt x="19894" y="14607"/>
                </a:lnTo>
                <a:cubicBezTo>
                  <a:pt x="20426" y="14607"/>
                  <a:pt x="20743" y="14013"/>
                  <a:pt x="20445" y="13567"/>
                </a:cubicBezTo>
                <a:lnTo>
                  <a:pt x="20445" y="13567"/>
                </a:lnTo>
                <a:lnTo>
                  <a:pt x="20441" y="13572"/>
                </a:lnTo>
                <a:lnTo>
                  <a:pt x="17551" y="9292"/>
                </a:lnTo>
                <a:lnTo>
                  <a:pt x="18509" y="9292"/>
                </a:lnTo>
                <a:cubicBezTo>
                  <a:pt x="19032" y="9292"/>
                  <a:pt x="19348" y="8713"/>
                  <a:pt x="19070" y="8272"/>
                </a:cubicBezTo>
                <a:lnTo>
                  <a:pt x="17191" y="5305"/>
                </a:lnTo>
                <a:lnTo>
                  <a:pt x="17790" y="5305"/>
                </a:lnTo>
                <a:cubicBezTo>
                  <a:pt x="18346" y="5305"/>
                  <a:pt x="18658" y="4658"/>
                  <a:pt x="18308" y="4222"/>
                </a:cubicBezTo>
                <a:lnTo>
                  <a:pt x="15097" y="234"/>
                </a:lnTo>
                <a:cubicBezTo>
                  <a:pt x="14970" y="79"/>
                  <a:pt x="14773" y="1"/>
                  <a:pt x="14577" y="1"/>
                </a:cubicBezTo>
                <a:cubicBezTo>
                  <a:pt x="14382" y="1"/>
                  <a:pt x="14186" y="79"/>
                  <a:pt x="14062" y="234"/>
                </a:cubicBezTo>
                <a:lnTo>
                  <a:pt x="11186" y="3805"/>
                </a:lnTo>
                <a:cubicBezTo>
                  <a:pt x="11402" y="4270"/>
                  <a:pt x="11431" y="4802"/>
                  <a:pt x="11258" y="5291"/>
                </a:cubicBezTo>
                <a:cubicBezTo>
                  <a:pt x="11338" y="5304"/>
                  <a:pt x="11498" y="5307"/>
                  <a:pt x="11651" y="5307"/>
                </a:cubicBezTo>
                <a:cubicBezTo>
                  <a:pt x="11774" y="5307"/>
                  <a:pt x="11892" y="5305"/>
                  <a:pt x="11963" y="5305"/>
                </a:cubicBezTo>
                <a:lnTo>
                  <a:pt x="11157" y="6580"/>
                </a:lnTo>
                <a:lnTo>
                  <a:pt x="11780" y="7562"/>
                </a:lnTo>
                <a:cubicBezTo>
                  <a:pt x="12322" y="8415"/>
                  <a:pt x="12135" y="9546"/>
                  <a:pt x="11344" y="10179"/>
                </a:cubicBezTo>
                <a:cubicBezTo>
                  <a:pt x="13161" y="12872"/>
                  <a:pt x="13223" y="12896"/>
                  <a:pt x="13357" y="13280"/>
                </a:cubicBezTo>
                <a:cubicBezTo>
                  <a:pt x="13659" y="14138"/>
                  <a:pt x="13343" y="15091"/>
                  <a:pt x="12586" y="15595"/>
                </a:cubicBezTo>
                <a:lnTo>
                  <a:pt x="12586" y="19036"/>
                </a:lnTo>
                <a:lnTo>
                  <a:pt x="8152" y="19036"/>
                </a:lnTo>
                <a:lnTo>
                  <a:pt x="8152" y="14607"/>
                </a:lnTo>
                <a:lnTo>
                  <a:pt x="11478" y="14607"/>
                </a:lnTo>
                <a:cubicBezTo>
                  <a:pt x="12010" y="14607"/>
                  <a:pt x="12327" y="14013"/>
                  <a:pt x="12030" y="13567"/>
                </a:cubicBezTo>
                <a:lnTo>
                  <a:pt x="9140" y="9288"/>
                </a:lnTo>
                <a:lnTo>
                  <a:pt x="10098" y="9288"/>
                </a:lnTo>
                <a:cubicBezTo>
                  <a:pt x="10621" y="9288"/>
                  <a:pt x="10937" y="8713"/>
                  <a:pt x="10659" y="8272"/>
                </a:cubicBezTo>
                <a:lnTo>
                  <a:pt x="8780" y="5305"/>
                </a:lnTo>
                <a:lnTo>
                  <a:pt x="9379" y="5305"/>
                </a:lnTo>
                <a:cubicBezTo>
                  <a:pt x="9935" y="5305"/>
                  <a:pt x="10247" y="4658"/>
                  <a:pt x="9897" y="4222"/>
                </a:cubicBezTo>
                <a:lnTo>
                  <a:pt x="6681" y="234"/>
                </a:lnTo>
                <a:cubicBezTo>
                  <a:pt x="6554" y="79"/>
                  <a:pt x="6359" y="1"/>
                  <a:pt x="616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59"/>
          <p:cNvSpPr txBox="1"/>
          <p:nvPr>
            <p:ph idx="5" type="subTitle"/>
          </p:nvPr>
        </p:nvSpPr>
        <p:spPr>
          <a:xfrm>
            <a:off x="6743875" y="23321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L’impact des sécheresses</a:t>
            </a:r>
            <a:endParaRPr/>
          </a:p>
        </p:txBody>
      </p:sp>
      <p:sp>
        <p:nvSpPr>
          <p:cNvPr id="848" name="Google Shape;848;p59"/>
          <p:cNvSpPr/>
          <p:nvPr/>
        </p:nvSpPr>
        <p:spPr>
          <a:xfrm rot="10800000">
            <a:off x="1043147" y="1277326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59"/>
          <p:cNvSpPr/>
          <p:nvPr/>
        </p:nvSpPr>
        <p:spPr>
          <a:xfrm>
            <a:off x="5422651" y="3131404"/>
            <a:ext cx="295943" cy="295943"/>
          </a:xfrm>
          <a:custGeom>
            <a:rect b="b" l="l" r="r" t="t"/>
            <a:pathLst>
              <a:path extrusionOk="0" h="18889" w="18889">
                <a:moveTo>
                  <a:pt x="15811" y="1228"/>
                </a:moveTo>
                <a:cubicBezTo>
                  <a:pt x="16152" y="1228"/>
                  <a:pt x="16425" y="1506"/>
                  <a:pt x="16425" y="1846"/>
                </a:cubicBezTo>
                <a:lnTo>
                  <a:pt x="16425" y="2459"/>
                </a:lnTo>
                <a:lnTo>
                  <a:pt x="12116" y="2459"/>
                </a:lnTo>
                <a:cubicBezTo>
                  <a:pt x="11776" y="2459"/>
                  <a:pt x="11498" y="2737"/>
                  <a:pt x="11498" y="3077"/>
                </a:cubicBezTo>
                <a:cubicBezTo>
                  <a:pt x="11498" y="3418"/>
                  <a:pt x="11225" y="3691"/>
                  <a:pt x="10885" y="3691"/>
                </a:cubicBezTo>
                <a:lnTo>
                  <a:pt x="5958" y="3691"/>
                </a:lnTo>
                <a:cubicBezTo>
                  <a:pt x="5618" y="3691"/>
                  <a:pt x="5340" y="3418"/>
                  <a:pt x="5340" y="3077"/>
                </a:cubicBezTo>
                <a:cubicBezTo>
                  <a:pt x="5340" y="2737"/>
                  <a:pt x="5618" y="2459"/>
                  <a:pt x="5958" y="2459"/>
                </a:cubicBezTo>
                <a:lnTo>
                  <a:pt x="9653" y="2459"/>
                </a:lnTo>
                <a:cubicBezTo>
                  <a:pt x="9993" y="2459"/>
                  <a:pt x="10266" y="2186"/>
                  <a:pt x="10266" y="1846"/>
                </a:cubicBezTo>
                <a:cubicBezTo>
                  <a:pt x="10266" y="1506"/>
                  <a:pt x="10544" y="1228"/>
                  <a:pt x="10885" y="1228"/>
                </a:cubicBezTo>
                <a:close/>
                <a:moveTo>
                  <a:pt x="16516" y="3696"/>
                </a:moveTo>
                <a:lnTo>
                  <a:pt x="16775" y="5335"/>
                </a:lnTo>
                <a:lnTo>
                  <a:pt x="14843" y="5335"/>
                </a:lnTo>
                <a:lnTo>
                  <a:pt x="15107" y="3696"/>
                </a:lnTo>
                <a:close/>
                <a:moveTo>
                  <a:pt x="17355" y="9030"/>
                </a:moveTo>
                <a:lnTo>
                  <a:pt x="17546" y="10262"/>
                </a:lnTo>
                <a:lnTo>
                  <a:pt x="14062" y="10262"/>
                </a:lnTo>
                <a:lnTo>
                  <a:pt x="14254" y="9030"/>
                </a:lnTo>
                <a:close/>
                <a:moveTo>
                  <a:pt x="5752" y="12725"/>
                </a:moveTo>
                <a:cubicBezTo>
                  <a:pt x="6092" y="12725"/>
                  <a:pt x="6370" y="12998"/>
                  <a:pt x="6370" y="13338"/>
                </a:cubicBezTo>
                <a:lnTo>
                  <a:pt x="6365" y="15802"/>
                </a:lnTo>
                <a:cubicBezTo>
                  <a:pt x="6365" y="16142"/>
                  <a:pt x="6087" y="16420"/>
                  <a:pt x="5747" y="16420"/>
                </a:cubicBezTo>
                <a:lnTo>
                  <a:pt x="3284" y="16420"/>
                </a:lnTo>
                <a:cubicBezTo>
                  <a:pt x="2943" y="16420"/>
                  <a:pt x="2670" y="16142"/>
                  <a:pt x="2670" y="15802"/>
                </a:cubicBezTo>
                <a:lnTo>
                  <a:pt x="2670" y="13338"/>
                </a:lnTo>
                <a:cubicBezTo>
                  <a:pt x="2670" y="12998"/>
                  <a:pt x="2943" y="12725"/>
                  <a:pt x="3284" y="12725"/>
                </a:cubicBezTo>
                <a:close/>
                <a:moveTo>
                  <a:pt x="10674" y="12725"/>
                </a:moveTo>
                <a:cubicBezTo>
                  <a:pt x="11014" y="12725"/>
                  <a:pt x="11292" y="12998"/>
                  <a:pt x="11292" y="13338"/>
                </a:cubicBezTo>
                <a:lnTo>
                  <a:pt x="11292" y="15802"/>
                </a:lnTo>
                <a:cubicBezTo>
                  <a:pt x="11292" y="16142"/>
                  <a:pt x="11014" y="16420"/>
                  <a:pt x="10674" y="16420"/>
                </a:cubicBezTo>
                <a:lnTo>
                  <a:pt x="8210" y="16420"/>
                </a:lnTo>
                <a:cubicBezTo>
                  <a:pt x="7870" y="16420"/>
                  <a:pt x="7597" y="16142"/>
                  <a:pt x="7597" y="15802"/>
                </a:cubicBezTo>
                <a:lnTo>
                  <a:pt x="7597" y="13338"/>
                </a:lnTo>
                <a:cubicBezTo>
                  <a:pt x="7597" y="12998"/>
                  <a:pt x="7870" y="12725"/>
                  <a:pt x="8210" y="12725"/>
                </a:cubicBezTo>
                <a:close/>
                <a:moveTo>
                  <a:pt x="15601" y="12725"/>
                </a:moveTo>
                <a:cubicBezTo>
                  <a:pt x="15941" y="12725"/>
                  <a:pt x="16219" y="12998"/>
                  <a:pt x="16219" y="13338"/>
                </a:cubicBezTo>
                <a:lnTo>
                  <a:pt x="16219" y="15802"/>
                </a:lnTo>
                <a:cubicBezTo>
                  <a:pt x="16219" y="16142"/>
                  <a:pt x="15941" y="16420"/>
                  <a:pt x="15601" y="16420"/>
                </a:cubicBezTo>
                <a:lnTo>
                  <a:pt x="13137" y="16420"/>
                </a:lnTo>
                <a:cubicBezTo>
                  <a:pt x="12797" y="16420"/>
                  <a:pt x="12524" y="16142"/>
                  <a:pt x="12524" y="15802"/>
                </a:cubicBezTo>
                <a:lnTo>
                  <a:pt x="12524" y="13338"/>
                </a:lnTo>
                <a:cubicBezTo>
                  <a:pt x="12524" y="12998"/>
                  <a:pt x="12797" y="12725"/>
                  <a:pt x="13137" y="12725"/>
                </a:cubicBezTo>
                <a:close/>
                <a:moveTo>
                  <a:pt x="10880" y="1"/>
                </a:moveTo>
                <a:cubicBezTo>
                  <a:pt x="10099" y="1"/>
                  <a:pt x="9399" y="494"/>
                  <a:pt x="9140" y="1232"/>
                </a:cubicBezTo>
                <a:lnTo>
                  <a:pt x="5953" y="1232"/>
                </a:lnTo>
                <a:cubicBezTo>
                  <a:pt x="4932" y="1232"/>
                  <a:pt x="4108" y="2057"/>
                  <a:pt x="4108" y="3077"/>
                </a:cubicBezTo>
                <a:cubicBezTo>
                  <a:pt x="4108" y="4098"/>
                  <a:pt x="4932" y="4927"/>
                  <a:pt x="5953" y="4927"/>
                </a:cubicBezTo>
                <a:lnTo>
                  <a:pt x="10880" y="4927"/>
                </a:lnTo>
                <a:cubicBezTo>
                  <a:pt x="11666" y="4923"/>
                  <a:pt x="12361" y="4434"/>
                  <a:pt x="12624" y="3696"/>
                </a:cubicBezTo>
                <a:lnTo>
                  <a:pt x="13856" y="3696"/>
                </a:lnTo>
                <a:lnTo>
                  <a:pt x="12821" y="10262"/>
                </a:lnTo>
                <a:lnTo>
                  <a:pt x="11086" y="10262"/>
                </a:lnTo>
                <a:lnTo>
                  <a:pt x="11086" y="7185"/>
                </a:lnTo>
                <a:cubicBezTo>
                  <a:pt x="11082" y="6820"/>
                  <a:pt x="10784" y="6566"/>
                  <a:pt x="10466" y="6566"/>
                </a:cubicBezTo>
                <a:cubicBezTo>
                  <a:pt x="10341" y="6566"/>
                  <a:pt x="10213" y="6605"/>
                  <a:pt x="10099" y="6691"/>
                </a:cubicBezTo>
                <a:lnTo>
                  <a:pt x="6159" y="9648"/>
                </a:lnTo>
                <a:lnTo>
                  <a:pt x="6159" y="7185"/>
                </a:lnTo>
                <a:cubicBezTo>
                  <a:pt x="6156" y="6819"/>
                  <a:pt x="5857" y="6568"/>
                  <a:pt x="5538" y="6568"/>
                </a:cubicBezTo>
                <a:cubicBezTo>
                  <a:pt x="5414" y="6568"/>
                  <a:pt x="5286" y="6606"/>
                  <a:pt x="5172" y="6691"/>
                </a:cubicBezTo>
                <a:lnTo>
                  <a:pt x="245" y="10386"/>
                </a:lnTo>
                <a:cubicBezTo>
                  <a:pt x="92" y="10501"/>
                  <a:pt x="1" y="10683"/>
                  <a:pt x="1" y="10880"/>
                </a:cubicBezTo>
                <a:lnTo>
                  <a:pt x="1" y="18270"/>
                </a:lnTo>
                <a:cubicBezTo>
                  <a:pt x="1" y="18610"/>
                  <a:pt x="274" y="18888"/>
                  <a:pt x="614" y="18888"/>
                </a:cubicBezTo>
                <a:lnTo>
                  <a:pt x="18275" y="18888"/>
                </a:lnTo>
                <a:cubicBezTo>
                  <a:pt x="18610" y="18883"/>
                  <a:pt x="18888" y="18610"/>
                  <a:pt x="18888" y="18270"/>
                </a:cubicBezTo>
                <a:lnTo>
                  <a:pt x="18888" y="10880"/>
                </a:lnTo>
                <a:cubicBezTo>
                  <a:pt x="18888" y="10803"/>
                  <a:pt x="17671" y="3106"/>
                  <a:pt x="17657" y="3030"/>
                </a:cubicBezTo>
                <a:lnTo>
                  <a:pt x="17657" y="1846"/>
                </a:lnTo>
                <a:cubicBezTo>
                  <a:pt x="17652" y="825"/>
                  <a:pt x="16827" y="1"/>
                  <a:pt x="1580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59"/>
          <p:cNvSpPr txBox="1"/>
          <p:nvPr>
            <p:ph idx="6" type="subTitle"/>
          </p:nvPr>
        </p:nvSpPr>
        <p:spPr>
          <a:xfrm>
            <a:off x="6743875" y="19819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Sécheresse</a:t>
            </a:r>
            <a:endParaRPr/>
          </a:p>
        </p:txBody>
      </p:sp>
      <p:sp>
        <p:nvSpPr>
          <p:cNvPr id="851" name="Google Shape;851;p59"/>
          <p:cNvSpPr txBox="1"/>
          <p:nvPr>
            <p:ph idx="14" type="subTitle"/>
          </p:nvPr>
        </p:nvSpPr>
        <p:spPr>
          <a:xfrm>
            <a:off x="6743875" y="423350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Les décharges urbaines</a:t>
            </a:r>
            <a:endParaRPr/>
          </a:p>
        </p:txBody>
      </p:sp>
      <p:sp>
        <p:nvSpPr>
          <p:cNvPr id="852" name="Google Shape;852;p59"/>
          <p:cNvSpPr txBox="1"/>
          <p:nvPr>
            <p:ph idx="15" type="subTitle"/>
          </p:nvPr>
        </p:nvSpPr>
        <p:spPr>
          <a:xfrm>
            <a:off x="6743875" y="380982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Déchets</a:t>
            </a:r>
            <a:endParaRPr/>
          </a:p>
        </p:txBody>
      </p:sp>
      <p:sp>
        <p:nvSpPr>
          <p:cNvPr id="853" name="Google Shape;853;p59"/>
          <p:cNvSpPr/>
          <p:nvPr/>
        </p:nvSpPr>
        <p:spPr>
          <a:xfrm rot="10800000">
            <a:off x="7543303" y="3016432"/>
            <a:ext cx="557544" cy="545092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59"/>
          <p:cNvSpPr/>
          <p:nvPr/>
        </p:nvSpPr>
        <p:spPr>
          <a:xfrm rot="-5400000">
            <a:off x="7536928" y="1271105"/>
            <a:ext cx="570295" cy="55754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59"/>
          <p:cNvSpPr/>
          <p:nvPr/>
        </p:nvSpPr>
        <p:spPr>
          <a:xfrm>
            <a:off x="1170564" y="1398530"/>
            <a:ext cx="302722" cy="302697"/>
          </a:xfrm>
          <a:custGeom>
            <a:rect b="b" l="l" r="r" t="t"/>
            <a:pathLst>
              <a:path extrusionOk="0" h="17015" w="17014">
                <a:moveTo>
                  <a:pt x="8509" y="2239"/>
                </a:moveTo>
                <a:cubicBezTo>
                  <a:pt x="9592" y="2239"/>
                  <a:pt x="10676" y="2512"/>
                  <a:pt x="11627" y="3059"/>
                </a:cubicBezTo>
                <a:cubicBezTo>
                  <a:pt x="11891" y="3207"/>
                  <a:pt x="11982" y="3547"/>
                  <a:pt x="11833" y="3811"/>
                </a:cubicBezTo>
                <a:lnTo>
                  <a:pt x="10640" y="5896"/>
                </a:lnTo>
                <a:cubicBezTo>
                  <a:pt x="10537" y="6076"/>
                  <a:pt x="10349" y="6176"/>
                  <a:pt x="10158" y="6176"/>
                </a:cubicBezTo>
                <a:cubicBezTo>
                  <a:pt x="10064" y="6176"/>
                  <a:pt x="9969" y="6152"/>
                  <a:pt x="9882" y="6102"/>
                </a:cubicBezTo>
                <a:cubicBezTo>
                  <a:pt x="9456" y="5862"/>
                  <a:pt x="8983" y="5742"/>
                  <a:pt x="8509" y="5742"/>
                </a:cubicBezTo>
                <a:cubicBezTo>
                  <a:pt x="8036" y="5742"/>
                  <a:pt x="7563" y="5862"/>
                  <a:pt x="7136" y="6102"/>
                </a:cubicBezTo>
                <a:cubicBezTo>
                  <a:pt x="7048" y="6152"/>
                  <a:pt x="6952" y="6176"/>
                  <a:pt x="6858" y="6176"/>
                </a:cubicBezTo>
                <a:cubicBezTo>
                  <a:pt x="6665" y="6176"/>
                  <a:pt x="6479" y="6076"/>
                  <a:pt x="6379" y="5896"/>
                </a:cubicBezTo>
                <a:lnTo>
                  <a:pt x="5186" y="3811"/>
                </a:lnTo>
                <a:cubicBezTo>
                  <a:pt x="5037" y="3547"/>
                  <a:pt x="5128" y="3207"/>
                  <a:pt x="5392" y="3059"/>
                </a:cubicBezTo>
                <a:cubicBezTo>
                  <a:pt x="6343" y="2512"/>
                  <a:pt x="7426" y="2239"/>
                  <a:pt x="8509" y="2239"/>
                </a:cubicBezTo>
                <a:close/>
                <a:moveTo>
                  <a:pt x="8515" y="6837"/>
                </a:moveTo>
                <a:cubicBezTo>
                  <a:pt x="8924" y="6837"/>
                  <a:pt x="9342" y="6989"/>
                  <a:pt x="9681" y="7329"/>
                </a:cubicBezTo>
                <a:cubicBezTo>
                  <a:pt x="10156" y="7803"/>
                  <a:pt x="10299" y="8517"/>
                  <a:pt x="10041" y="9140"/>
                </a:cubicBezTo>
                <a:cubicBezTo>
                  <a:pt x="9787" y="9763"/>
                  <a:pt x="9178" y="10166"/>
                  <a:pt x="8507" y="10166"/>
                </a:cubicBezTo>
                <a:cubicBezTo>
                  <a:pt x="7587" y="10166"/>
                  <a:pt x="6844" y="9423"/>
                  <a:pt x="6839" y="8503"/>
                </a:cubicBezTo>
                <a:cubicBezTo>
                  <a:pt x="6839" y="7501"/>
                  <a:pt x="7659" y="6837"/>
                  <a:pt x="8515" y="6837"/>
                </a:cubicBezTo>
                <a:close/>
                <a:moveTo>
                  <a:pt x="5193" y="7966"/>
                </a:moveTo>
                <a:cubicBezTo>
                  <a:pt x="5492" y="7966"/>
                  <a:pt x="5737" y="8216"/>
                  <a:pt x="5732" y="8517"/>
                </a:cubicBezTo>
                <a:cubicBezTo>
                  <a:pt x="5742" y="9495"/>
                  <a:pt x="6264" y="10401"/>
                  <a:pt x="7108" y="10894"/>
                </a:cubicBezTo>
                <a:cubicBezTo>
                  <a:pt x="7376" y="11053"/>
                  <a:pt x="7462" y="11388"/>
                  <a:pt x="7309" y="11657"/>
                </a:cubicBezTo>
                <a:lnTo>
                  <a:pt x="6101" y="13727"/>
                </a:lnTo>
                <a:cubicBezTo>
                  <a:pt x="5995" y="13904"/>
                  <a:pt x="5807" y="14003"/>
                  <a:pt x="5616" y="14003"/>
                </a:cubicBezTo>
                <a:cubicBezTo>
                  <a:pt x="5521" y="14003"/>
                  <a:pt x="5426" y="13979"/>
                  <a:pt x="5339" y="13928"/>
                </a:cubicBezTo>
                <a:cubicBezTo>
                  <a:pt x="3422" y="12802"/>
                  <a:pt x="2238" y="10756"/>
                  <a:pt x="2219" y="8532"/>
                </a:cubicBezTo>
                <a:cubicBezTo>
                  <a:pt x="2219" y="8225"/>
                  <a:pt x="2463" y="7976"/>
                  <a:pt x="2770" y="7976"/>
                </a:cubicBezTo>
                <a:lnTo>
                  <a:pt x="5176" y="7966"/>
                </a:lnTo>
                <a:cubicBezTo>
                  <a:pt x="5182" y="7966"/>
                  <a:pt x="5187" y="7966"/>
                  <a:pt x="5193" y="7966"/>
                </a:cubicBezTo>
                <a:close/>
                <a:moveTo>
                  <a:pt x="11833" y="7966"/>
                </a:moveTo>
                <a:lnTo>
                  <a:pt x="14234" y="7976"/>
                </a:lnTo>
                <a:cubicBezTo>
                  <a:pt x="14541" y="7976"/>
                  <a:pt x="14790" y="8225"/>
                  <a:pt x="14785" y="8532"/>
                </a:cubicBezTo>
                <a:cubicBezTo>
                  <a:pt x="14766" y="10756"/>
                  <a:pt x="13582" y="12802"/>
                  <a:pt x="11665" y="13928"/>
                </a:cubicBezTo>
                <a:lnTo>
                  <a:pt x="11670" y="13928"/>
                </a:lnTo>
                <a:cubicBezTo>
                  <a:pt x="11583" y="13979"/>
                  <a:pt x="11488" y="14003"/>
                  <a:pt x="11394" y="14003"/>
                </a:cubicBezTo>
                <a:cubicBezTo>
                  <a:pt x="11202" y="14003"/>
                  <a:pt x="11014" y="13904"/>
                  <a:pt x="10908" y="13727"/>
                </a:cubicBezTo>
                <a:lnTo>
                  <a:pt x="9700" y="11657"/>
                </a:lnTo>
                <a:cubicBezTo>
                  <a:pt x="9547" y="11388"/>
                  <a:pt x="9633" y="11053"/>
                  <a:pt x="9897" y="10894"/>
                </a:cubicBezTo>
                <a:cubicBezTo>
                  <a:pt x="10745" y="10401"/>
                  <a:pt x="11268" y="9495"/>
                  <a:pt x="11277" y="8517"/>
                </a:cubicBezTo>
                <a:cubicBezTo>
                  <a:pt x="11277" y="8211"/>
                  <a:pt x="11526" y="7966"/>
                  <a:pt x="11833" y="7966"/>
                </a:cubicBezTo>
                <a:close/>
                <a:moveTo>
                  <a:pt x="8507" y="1"/>
                </a:moveTo>
                <a:cubicBezTo>
                  <a:pt x="3820" y="1"/>
                  <a:pt x="0" y="3816"/>
                  <a:pt x="0" y="8508"/>
                </a:cubicBezTo>
                <a:cubicBezTo>
                  <a:pt x="0" y="13200"/>
                  <a:pt x="3815" y="17015"/>
                  <a:pt x="8507" y="17015"/>
                </a:cubicBezTo>
                <a:cubicBezTo>
                  <a:pt x="13199" y="17015"/>
                  <a:pt x="17014" y="13200"/>
                  <a:pt x="17014" y="8508"/>
                </a:cubicBezTo>
                <a:cubicBezTo>
                  <a:pt x="17014" y="3816"/>
                  <a:pt x="13199" y="1"/>
                  <a:pt x="85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6" name="Google Shape;856;p59"/>
          <p:cNvGrpSpPr/>
          <p:nvPr/>
        </p:nvGrpSpPr>
        <p:grpSpPr>
          <a:xfrm>
            <a:off x="3252488" y="3124133"/>
            <a:ext cx="341909" cy="338410"/>
            <a:chOff x="2720758" y="3428384"/>
            <a:chExt cx="393814" cy="420961"/>
          </a:xfrm>
        </p:grpSpPr>
        <p:sp>
          <p:nvSpPr>
            <p:cNvPr id="857" name="Google Shape;857;p59"/>
            <p:cNvSpPr/>
            <p:nvPr/>
          </p:nvSpPr>
          <p:spPr>
            <a:xfrm>
              <a:off x="2720758" y="3428384"/>
              <a:ext cx="393814" cy="338115"/>
            </a:xfrm>
            <a:custGeom>
              <a:rect b="b" l="l" r="r" t="t"/>
              <a:pathLst>
                <a:path extrusionOk="0" h="17055" w="19862">
                  <a:moveTo>
                    <a:pt x="9874" y="9229"/>
                  </a:moveTo>
                  <a:cubicBezTo>
                    <a:pt x="10467" y="9229"/>
                    <a:pt x="11038" y="9689"/>
                    <a:pt x="11038" y="10387"/>
                  </a:cubicBezTo>
                  <a:cubicBezTo>
                    <a:pt x="11034" y="11019"/>
                    <a:pt x="10521" y="11537"/>
                    <a:pt x="9883" y="11537"/>
                  </a:cubicBezTo>
                  <a:cubicBezTo>
                    <a:pt x="8853" y="11537"/>
                    <a:pt x="8340" y="10295"/>
                    <a:pt x="9069" y="9567"/>
                  </a:cubicBezTo>
                  <a:cubicBezTo>
                    <a:pt x="9302" y="9333"/>
                    <a:pt x="9590" y="9229"/>
                    <a:pt x="9874" y="9229"/>
                  </a:cubicBezTo>
                  <a:close/>
                  <a:moveTo>
                    <a:pt x="9883" y="1"/>
                  </a:moveTo>
                  <a:cubicBezTo>
                    <a:pt x="8005" y="1"/>
                    <a:pt x="6562" y="1659"/>
                    <a:pt x="6821" y="3519"/>
                  </a:cubicBezTo>
                  <a:lnTo>
                    <a:pt x="7564" y="8982"/>
                  </a:lnTo>
                  <a:lnTo>
                    <a:pt x="2455" y="11091"/>
                  </a:lnTo>
                  <a:cubicBezTo>
                    <a:pt x="715" y="11796"/>
                    <a:pt x="1" y="13876"/>
                    <a:pt x="936" y="15500"/>
                  </a:cubicBezTo>
                  <a:cubicBezTo>
                    <a:pt x="1513" y="16505"/>
                    <a:pt x="2559" y="17051"/>
                    <a:pt x="3622" y="17051"/>
                  </a:cubicBezTo>
                  <a:cubicBezTo>
                    <a:pt x="4279" y="17051"/>
                    <a:pt x="4942" y="16843"/>
                    <a:pt x="5508" y="16406"/>
                  </a:cubicBezTo>
                  <a:lnTo>
                    <a:pt x="9888" y="13094"/>
                  </a:lnTo>
                  <a:lnTo>
                    <a:pt x="14340" y="16396"/>
                  </a:lnTo>
                  <a:cubicBezTo>
                    <a:pt x="14910" y="16842"/>
                    <a:pt x="15579" y="17054"/>
                    <a:pt x="16242" y="17054"/>
                  </a:cubicBezTo>
                  <a:cubicBezTo>
                    <a:pt x="17302" y="17054"/>
                    <a:pt x="18344" y="16510"/>
                    <a:pt x="18922" y="15510"/>
                  </a:cubicBezTo>
                  <a:cubicBezTo>
                    <a:pt x="19862" y="13885"/>
                    <a:pt x="19147" y="11800"/>
                    <a:pt x="17408" y="11096"/>
                  </a:cubicBezTo>
                  <a:lnTo>
                    <a:pt x="12208" y="8949"/>
                  </a:lnTo>
                  <a:lnTo>
                    <a:pt x="12946" y="3524"/>
                  </a:lnTo>
                  <a:cubicBezTo>
                    <a:pt x="13209" y="1664"/>
                    <a:pt x="11762" y="1"/>
                    <a:pt x="98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2875461" y="3722286"/>
              <a:ext cx="82304" cy="127058"/>
            </a:xfrm>
            <a:custGeom>
              <a:rect b="b" l="l" r="r" t="t"/>
              <a:pathLst>
                <a:path extrusionOk="0" h="6409" w="4151">
                  <a:moveTo>
                    <a:pt x="2090" y="0"/>
                  </a:moveTo>
                  <a:lnTo>
                    <a:pt x="0" y="1582"/>
                  </a:lnTo>
                  <a:lnTo>
                    <a:pt x="0" y="5713"/>
                  </a:lnTo>
                  <a:cubicBezTo>
                    <a:pt x="0" y="6097"/>
                    <a:pt x="312" y="6403"/>
                    <a:pt x="690" y="6408"/>
                  </a:cubicBezTo>
                  <a:lnTo>
                    <a:pt x="3461" y="6408"/>
                  </a:lnTo>
                  <a:cubicBezTo>
                    <a:pt x="3844" y="6403"/>
                    <a:pt x="4151" y="6097"/>
                    <a:pt x="4151" y="5713"/>
                  </a:cubicBezTo>
                  <a:lnTo>
                    <a:pt x="4151" y="1534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59"/>
          <p:cNvGrpSpPr/>
          <p:nvPr/>
        </p:nvGrpSpPr>
        <p:grpSpPr>
          <a:xfrm>
            <a:off x="5415818" y="1398199"/>
            <a:ext cx="309598" cy="303371"/>
            <a:chOff x="6168253" y="2102790"/>
            <a:chExt cx="299042" cy="303888"/>
          </a:xfrm>
        </p:grpSpPr>
        <p:sp>
          <p:nvSpPr>
            <p:cNvPr id="860" name="Google Shape;860;p59"/>
            <p:cNvSpPr/>
            <p:nvPr/>
          </p:nvSpPr>
          <p:spPr>
            <a:xfrm>
              <a:off x="6268316" y="2102790"/>
              <a:ext cx="138931" cy="139588"/>
            </a:xfrm>
            <a:custGeom>
              <a:rect b="b" l="l" r="r" t="t"/>
              <a:pathLst>
                <a:path extrusionOk="0" h="7041" w="7007">
                  <a:moveTo>
                    <a:pt x="4007" y="1007"/>
                  </a:moveTo>
                  <a:lnTo>
                    <a:pt x="4002" y="2013"/>
                  </a:lnTo>
                  <a:lnTo>
                    <a:pt x="3000" y="2013"/>
                  </a:lnTo>
                  <a:lnTo>
                    <a:pt x="3000" y="1007"/>
                  </a:lnTo>
                  <a:close/>
                  <a:moveTo>
                    <a:pt x="6518" y="1"/>
                  </a:moveTo>
                  <a:lnTo>
                    <a:pt x="6518" y="5"/>
                  </a:lnTo>
                  <a:lnTo>
                    <a:pt x="484" y="5"/>
                  </a:lnTo>
                  <a:cubicBezTo>
                    <a:pt x="216" y="10"/>
                    <a:pt x="0" y="235"/>
                    <a:pt x="0" y="504"/>
                  </a:cubicBezTo>
                  <a:cubicBezTo>
                    <a:pt x="0" y="777"/>
                    <a:pt x="216" y="997"/>
                    <a:pt x="484" y="1007"/>
                  </a:cubicBezTo>
                  <a:lnTo>
                    <a:pt x="1994" y="1007"/>
                  </a:lnTo>
                  <a:lnTo>
                    <a:pt x="1994" y="2109"/>
                  </a:lnTo>
                  <a:cubicBezTo>
                    <a:pt x="1395" y="2320"/>
                    <a:pt x="992" y="2886"/>
                    <a:pt x="987" y="3523"/>
                  </a:cubicBezTo>
                  <a:lnTo>
                    <a:pt x="987" y="5536"/>
                  </a:lnTo>
                  <a:cubicBezTo>
                    <a:pt x="987" y="6365"/>
                    <a:pt x="1663" y="7041"/>
                    <a:pt x="2497" y="7041"/>
                  </a:cubicBezTo>
                  <a:lnTo>
                    <a:pt x="4505" y="7041"/>
                  </a:lnTo>
                  <a:cubicBezTo>
                    <a:pt x="5339" y="7041"/>
                    <a:pt x="6015" y="6365"/>
                    <a:pt x="6015" y="5536"/>
                  </a:cubicBezTo>
                  <a:lnTo>
                    <a:pt x="6015" y="3518"/>
                  </a:lnTo>
                  <a:cubicBezTo>
                    <a:pt x="6015" y="2881"/>
                    <a:pt x="5612" y="2315"/>
                    <a:pt x="5008" y="2105"/>
                  </a:cubicBezTo>
                  <a:lnTo>
                    <a:pt x="5008" y="1007"/>
                  </a:lnTo>
                  <a:lnTo>
                    <a:pt x="6518" y="1007"/>
                  </a:lnTo>
                  <a:cubicBezTo>
                    <a:pt x="6791" y="997"/>
                    <a:pt x="7007" y="772"/>
                    <a:pt x="7007" y="504"/>
                  </a:cubicBezTo>
                  <a:cubicBezTo>
                    <a:pt x="7007" y="231"/>
                    <a:pt x="6791" y="10"/>
                    <a:pt x="65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9"/>
            <p:cNvSpPr/>
            <p:nvPr/>
          </p:nvSpPr>
          <p:spPr>
            <a:xfrm>
              <a:off x="6407515" y="2122755"/>
              <a:ext cx="59780" cy="139588"/>
            </a:xfrm>
            <a:custGeom>
              <a:rect b="b" l="l" r="r" t="t"/>
              <a:pathLst>
                <a:path extrusionOk="0" h="7041" w="3015">
                  <a:moveTo>
                    <a:pt x="2512" y="0"/>
                  </a:moveTo>
                  <a:cubicBezTo>
                    <a:pt x="2512" y="0"/>
                    <a:pt x="2513" y="0"/>
                    <a:pt x="2514" y="0"/>
                  </a:cubicBezTo>
                  <a:lnTo>
                    <a:pt x="2514" y="0"/>
                  </a:lnTo>
                  <a:cubicBezTo>
                    <a:pt x="2515" y="0"/>
                    <a:pt x="2516" y="0"/>
                    <a:pt x="2516" y="0"/>
                  </a:cubicBezTo>
                  <a:close/>
                  <a:moveTo>
                    <a:pt x="2514" y="0"/>
                  </a:moveTo>
                  <a:lnTo>
                    <a:pt x="2514" y="0"/>
                  </a:lnTo>
                  <a:cubicBezTo>
                    <a:pt x="2237" y="1"/>
                    <a:pt x="2013" y="226"/>
                    <a:pt x="2013" y="503"/>
                  </a:cubicBezTo>
                  <a:lnTo>
                    <a:pt x="2013" y="2008"/>
                  </a:lnTo>
                  <a:lnTo>
                    <a:pt x="0" y="2008"/>
                  </a:lnTo>
                  <a:lnTo>
                    <a:pt x="0" y="5027"/>
                  </a:lnTo>
                  <a:lnTo>
                    <a:pt x="2013" y="5027"/>
                  </a:lnTo>
                  <a:lnTo>
                    <a:pt x="2013" y="6537"/>
                  </a:lnTo>
                  <a:cubicBezTo>
                    <a:pt x="2008" y="6815"/>
                    <a:pt x="2234" y="7040"/>
                    <a:pt x="2512" y="7040"/>
                  </a:cubicBezTo>
                  <a:cubicBezTo>
                    <a:pt x="2790" y="7040"/>
                    <a:pt x="3015" y="6815"/>
                    <a:pt x="3015" y="6537"/>
                  </a:cubicBezTo>
                  <a:lnTo>
                    <a:pt x="3015" y="503"/>
                  </a:lnTo>
                  <a:cubicBezTo>
                    <a:pt x="3015" y="226"/>
                    <a:pt x="2791" y="1"/>
                    <a:pt x="25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9"/>
            <p:cNvSpPr/>
            <p:nvPr/>
          </p:nvSpPr>
          <p:spPr>
            <a:xfrm>
              <a:off x="6168253" y="2284893"/>
              <a:ext cx="99693" cy="121785"/>
            </a:xfrm>
            <a:custGeom>
              <a:rect b="b" l="l" r="r" t="t"/>
              <a:pathLst>
                <a:path extrusionOk="0" h="6143" w="5028">
                  <a:moveTo>
                    <a:pt x="2515" y="1"/>
                  </a:moveTo>
                  <a:cubicBezTo>
                    <a:pt x="2370" y="1"/>
                    <a:pt x="2227" y="60"/>
                    <a:pt x="2124" y="180"/>
                  </a:cubicBezTo>
                  <a:cubicBezTo>
                    <a:pt x="542" y="2164"/>
                    <a:pt x="1" y="2605"/>
                    <a:pt x="1" y="3722"/>
                  </a:cubicBezTo>
                  <a:cubicBezTo>
                    <a:pt x="53" y="5074"/>
                    <a:pt x="1160" y="6142"/>
                    <a:pt x="2517" y="6142"/>
                  </a:cubicBezTo>
                  <a:cubicBezTo>
                    <a:pt x="3868" y="6142"/>
                    <a:pt x="4980" y="5074"/>
                    <a:pt x="5028" y="3722"/>
                  </a:cubicBezTo>
                  <a:cubicBezTo>
                    <a:pt x="5028" y="2624"/>
                    <a:pt x="4558" y="2251"/>
                    <a:pt x="2910" y="180"/>
                  </a:cubicBezTo>
                  <a:cubicBezTo>
                    <a:pt x="2804" y="60"/>
                    <a:pt x="2659" y="1"/>
                    <a:pt x="25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9"/>
            <p:cNvSpPr/>
            <p:nvPr/>
          </p:nvSpPr>
          <p:spPr>
            <a:xfrm>
              <a:off x="6188198" y="2162566"/>
              <a:ext cx="79845" cy="99779"/>
            </a:xfrm>
            <a:custGeom>
              <a:rect b="b" l="l" r="r" t="t"/>
              <a:pathLst>
                <a:path extrusionOk="0" h="5033" w="4027">
                  <a:moveTo>
                    <a:pt x="1511" y="0"/>
                  </a:moveTo>
                  <a:cubicBezTo>
                    <a:pt x="677" y="5"/>
                    <a:pt x="1" y="676"/>
                    <a:pt x="1" y="1510"/>
                  </a:cubicBezTo>
                  <a:lnTo>
                    <a:pt x="1" y="4529"/>
                  </a:lnTo>
                  <a:cubicBezTo>
                    <a:pt x="1" y="4807"/>
                    <a:pt x="226" y="5032"/>
                    <a:pt x="504" y="5032"/>
                  </a:cubicBezTo>
                  <a:lnTo>
                    <a:pt x="2517" y="5032"/>
                  </a:lnTo>
                  <a:cubicBezTo>
                    <a:pt x="2795" y="5032"/>
                    <a:pt x="3020" y="4807"/>
                    <a:pt x="3020" y="4529"/>
                  </a:cubicBezTo>
                  <a:lnTo>
                    <a:pt x="3020" y="3019"/>
                  </a:lnTo>
                  <a:lnTo>
                    <a:pt x="4027" y="3019"/>
                  </a:lnTo>
                  <a:lnTo>
                    <a:pt x="40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4" name="Google Shape;864;p59"/>
          <p:cNvGrpSpPr/>
          <p:nvPr/>
        </p:nvGrpSpPr>
        <p:grpSpPr>
          <a:xfrm>
            <a:off x="7651119" y="1398184"/>
            <a:ext cx="341907" cy="303374"/>
            <a:chOff x="2148931" y="2073150"/>
            <a:chExt cx="320738" cy="320590"/>
          </a:xfrm>
        </p:grpSpPr>
        <p:sp>
          <p:nvSpPr>
            <p:cNvPr id="865" name="Google Shape;865;p59"/>
            <p:cNvSpPr/>
            <p:nvPr/>
          </p:nvSpPr>
          <p:spPr>
            <a:xfrm>
              <a:off x="2148931" y="2073150"/>
              <a:ext cx="146466" cy="320590"/>
            </a:xfrm>
            <a:custGeom>
              <a:rect b="b" l="l" r="r" t="t"/>
              <a:pathLst>
                <a:path extrusionOk="0" h="16171" w="7387">
                  <a:moveTo>
                    <a:pt x="4746" y="1055"/>
                  </a:moveTo>
                  <a:cubicBezTo>
                    <a:pt x="5038" y="1055"/>
                    <a:pt x="5273" y="1289"/>
                    <a:pt x="5273" y="1582"/>
                  </a:cubicBezTo>
                  <a:cubicBezTo>
                    <a:pt x="5273" y="1869"/>
                    <a:pt x="5038" y="2109"/>
                    <a:pt x="4746" y="2109"/>
                  </a:cubicBezTo>
                  <a:lnTo>
                    <a:pt x="2637" y="2109"/>
                  </a:lnTo>
                  <a:cubicBezTo>
                    <a:pt x="2345" y="2109"/>
                    <a:pt x="2110" y="1869"/>
                    <a:pt x="2110" y="1582"/>
                  </a:cubicBezTo>
                  <a:cubicBezTo>
                    <a:pt x="2110" y="1289"/>
                    <a:pt x="2345" y="1055"/>
                    <a:pt x="2637" y="1055"/>
                  </a:cubicBezTo>
                  <a:close/>
                  <a:moveTo>
                    <a:pt x="4530" y="3163"/>
                  </a:moveTo>
                  <a:lnTo>
                    <a:pt x="5867" y="4501"/>
                  </a:lnTo>
                  <a:cubicBezTo>
                    <a:pt x="6164" y="4798"/>
                    <a:pt x="6332" y="5200"/>
                    <a:pt x="6332" y="5617"/>
                  </a:cubicBezTo>
                  <a:lnTo>
                    <a:pt x="6332" y="6849"/>
                  </a:lnTo>
                  <a:cubicBezTo>
                    <a:pt x="6308" y="6959"/>
                    <a:pt x="6016" y="7208"/>
                    <a:pt x="5680" y="7381"/>
                  </a:cubicBezTo>
                  <a:lnTo>
                    <a:pt x="1707" y="7381"/>
                  </a:lnTo>
                  <a:cubicBezTo>
                    <a:pt x="1396" y="7223"/>
                    <a:pt x="1079" y="6969"/>
                    <a:pt x="1055" y="6854"/>
                  </a:cubicBezTo>
                  <a:lnTo>
                    <a:pt x="1055" y="5617"/>
                  </a:lnTo>
                  <a:cubicBezTo>
                    <a:pt x="1055" y="5200"/>
                    <a:pt x="1223" y="4798"/>
                    <a:pt x="1520" y="4501"/>
                  </a:cubicBezTo>
                  <a:lnTo>
                    <a:pt x="2857" y="3163"/>
                  </a:lnTo>
                  <a:close/>
                  <a:moveTo>
                    <a:pt x="5680" y="8435"/>
                  </a:moveTo>
                  <a:cubicBezTo>
                    <a:pt x="5992" y="8593"/>
                    <a:pt x="6308" y="8852"/>
                    <a:pt x="6332" y="8962"/>
                  </a:cubicBezTo>
                  <a:lnTo>
                    <a:pt x="6332" y="10367"/>
                  </a:lnTo>
                  <a:cubicBezTo>
                    <a:pt x="6313" y="10472"/>
                    <a:pt x="6016" y="10726"/>
                    <a:pt x="5680" y="10899"/>
                  </a:cubicBezTo>
                  <a:lnTo>
                    <a:pt x="1707" y="10899"/>
                  </a:lnTo>
                  <a:cubicBezTo>
                    <a:pt x="1396" y="10736"/>
                    <a:pt x="1079" y="10482"/>
                    <a:pt x="1055" y="10371"/>
                  </a:cubicBezTo>
                  <a:lnTo>
                    <a:pt x="1055" y="8967"/>
                  </a:lnTo>
                  <a:cubicBezTo>
                    <a:pt x="1075" y="8862"/>
                    <a:pt x="1372" y="8608"/>
                    <a:pt x="1707" y="8435"/>
                  </a:cubicBezTo>
                  <a:close/>
                  <a:moveTo>
                    <a:pt x="2637" y="0"/>
                  </a:moveTo>
                  <a:cubicBezTo>
                    <a:pt x="1956" y="0"/>
                    <a:pt x="1353" y="432"/>
                    <a:pt x="1137" y="1079"/>
                  </a:cubicBezTo>
                  <a:cubicBezTo>
                    <a:pt x="921" y="1721"/>
                    <a:pt x="1142" y="2435"/>
                    <a:pt x="1688" y="2842"/>
                  </a:cubicBezTo>
                  <a:lnTo>
                    <a:pt x="773" y="3753"/>
                  </a:lnTo>
                  <a:cubicBezTo>
                    <a:pt x="279" y="4247"/>
                    <a:pt x="1" y="4917"/>
                    <a:pt x="1" y="5617"/>
                  </a:cubicBezTo>
                  <a:lnTo>
                    <a:pt x="1" y="6854"/>
                  </a:lnTo>
                  <a:cubicBezTo>
                    <a:pt x="1" y="7290"/>
                    <a:pt x="284" y="7649"/>
                    <a:pt x="595" y="7908"/>
                  </a:cubicBezTo>
                  <a:cubicBezTo>
                    <a:pt x="284" y="8172"/>
                    <a:pt x="1" y="8526"/>
                    <a:pt x="1" y="8962"/>
                  </a:cubicBezTo>
                  <a:lnTo>
                    <a:pt x="1" y="10371"/>
                  </a:lnTo>
                  <a:cubicBezTo>
                    <a:pt x="1" y="10808"/>
                    <a:pt x="284" y="11162"/>
                    <a:pt x="595" y="11426"/>
                  </a:cubicBezTo>
                  <a:cubicBezTo>
                    <a:pt x="284" y="11685"/>
                    <a:pt x="1" y="12044"/>
                    <a:pt x="1" y="12480"/>
                  </a:cubicBezTo>
                  <a:lnTo>
                    <a:pt x="1" y="14589"/>
                  </a:lnTo>
                  <a:cubicBezTo>
                    <a:pt x="1" y="15461"/>
                    <a:pt x="710" y="16170"/>
                    <a:pt x="1583" y="16170"/>
                  </a:cubicBezTo>
                  <a:lnTo>
                    <a:pt x="5800" y="16170"/>
                  </a:lnTo>
                  <a:cubicBezTo>
                    <a:pt x="6677" y="16170"/>
                    <a:pt x="7382" y="15461"/>
                    <a:pt x="7382" y="14589"/>
                  </a:cubicBezTo>
                  <a:lnTo>
                    <a:pt x="7382" y="12480"/>
                  </a:lnTo>
                  <a:cubicBezTo>
                    <a:pt x="7382" y="12044"/>
                    <a:pt x="7104" y="11685"/>
                    <a:pt x="6792" y="11426"/>
                  </a:cubicBezTo>
                  <a:cubicBezTo>
                    <a:pt x="7104" y="11162"/>
                    <a:pt x="7382" y="10808"/>
                    <a:pt x="7382" y="10371"/>
                  </a:cubicBezTo>
                  <a:lnTo>
                    <a:pt x="7382" y="8962"/>
                  </a:lnTo>
                  <a:cubicBezTo>
                    <a:pt x="7382" y="8526"/>
                    <a:pt x="7104" y="8172"/>
                    <a:pt x="6792" y="7908"/>
                  </a:cubicBezTo>
                  <a:cubicBezTo>
                    <a:pt x="7104" y="7649"/>
                    <a:pt x="7382" y="7290"/>
                    <a:pt x="7386" y="6854"/>
                  </a:cubicBezTo>
                  <a:lnTo>
                    <a:pt x="7386" y="5617"/>
                  </a:lnTo>
                  <a:cubicBezTo>
                    <a:pt x="7386" y="4917"/>
                    <a:pt x="7108" y="4247"/>
                    <a:pt x="6610" y="3753"/>
                  </a:cubicBezTo>
                  <a:lnTo>
                    <a:pt x="5695" y="2837"/>
                  </a:lnTo>
                  <a:cubicBezTo>
                    <a:pt x="6241" y="2430"/>
                    <a:pt x="6461" y="1721"/>
                    <a:pt x="6246" y="1079"/>
                  </a:cubicBezTo>
                  <a:cubicBezTo>
                    <a:pt x="6030" y="432"/>
                    <a:pt x="5426" y="0"/>
                    <a:pt x="4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9"/>
            <p:cNvSpPr/>
            <p:nvPr/>
          </p:nvSpPr>
          <p:spPr>
            <a:xfrm>
              <a:off x="2323203" y="2073150"/>
              <a:ext cx="146466" cy="320590"/>
            </a:xfrm>
            <a:custGeom>
              <a:rect b="b" l="l" r="r" t="t"/>
              <a:pathLst>
                <a:path extrusionOk="0" h="16171" w="7387">
                  <a:moveTo>
                    <a:pt x="4750" y="1055"/>
                  </a:moveTo>
                  <a:cubicBezTo>
                    <a:pt x="5042" y="1055"/>
                    <a:pt x="5277" y="1289"/>
                    <a:pt x="5277" y="1582"/>
                  </a:cubicBezTo>
                  <a:cubicBezTo>
                    <a:pt x="5277" y="1869"/>
                    <a:pt x="5042" y="2109"/>
                    <a:pt x="4750" y="2109"/>
                  </a:cubicBezTo>
                  <a:lnTo>
                    <a:pt x="2637" y="2109"/>
                  </a:lnTo>
                  <a:cubicBezTo>
                    <a:pt x="2344" y="2109"/>
                    <a:pt x="2109" y="1869"/>
                    <a:pt x="2109" y="1582"/>
                  </a:cubicBezTo>
                  <a:cubicBezTo>
                    <a:pt x="2109" y="1289"/>
                    <a:pt x="2344" y="1055"/>
                    <a:pt x="2637" y="1055"/>
                  </a:cubicBezTo>
                  <a:close/>
                  <a:moveTo>
                    <a:pt x="4530" y="3163"/>
                  </a:moveTo>
                  <a:lnTo>
                    <a:pt x="5867" y="4501"/>
                  </a:lnTo>
                  <a:cubicBezTo>
                    <a:pt x="6164" y="4798"/>
                    <a:pt x="6332" y="5200"/>
                    <a:pt x="6327" y="5617"/>
                  </a:cubicBezTo>
                  <a:lnTo>
                    <a:pt x="6332" y="6849"/>
                  </a:lnTo>
                  <a:cubicBezTo>
                    <a:pt x="6308" y="6959"/>
                    <a:pt x="6015" y="7208"/>
                    <a:pt x="5680" y="7381"/>
                  </a:cubicBezTo>
                  <a:lnTo>
                    <a:pt x="1707" y="7381"/>
                  </a:lnTo>
                  <a:cubicBezTo>
                    <a:pt x="1395" y="7223"/>
                    <a:pt x="1074" y="6969"/>
                    <a:pt x="1055" y="6854"/>
                  </a:cubicBezTo>
                  <a:lnTo>
                    <a:pt x="1055" y="5617"/>
                  </a:lnTo>
                  <a:cubicBezTo>
                    <a:pt x="1055" y="5200"/>
                    <a:pt x="1223" y="4798"/>
                    <a:pt x="1520" y="4501"/>
                  </a:cubicBezTo>
                  <a:lnTo>
                    <a:pt x="2857" y="3163"/>
                  </a:lnTo>
                  <a:close/>
                  <a:moveTo>
                    <a:pt x="2625" y="0"/>
                  </a:moveTo>
                  <a:cubicBezTo>
                    <a:pt x="1949" y="0"/>
                    <a:pt x="1351" y="435"/>
                    <a:pt x="1136" y="1079"/>
                  </a:cubicBezTo>
                  <a:cubicBezTo>
                    <a:pt x="921" y="1721"/>
                    <a:pt x="1141" y="2435"/>
                    <a:pt x="1688" y="2842"/>
                  </a:cubicBezTo>
                  <a:lnTo>
                    <a:pt x="772" y="3758"/>
                  </a:lnTo>
                  <a:cubicBezTo>
                    <a:pt x="279" y="4251"/>
                    <a:pt x="1" y="4922"/>
                    <a:pt x="1" y="5622"/>
                  </a:cubicBezTo>
                  <a:lnTo>
                    <a:pt x="1" y="6854"/>
                  </a:lnTo>
                  <a:cubicBezTo>
                    <a:pt x="1" y="7290"/>
                    <a:pt x="283" y="7649"/>
                    <a:pt x="595" y="7908"/>
                  </a:cubicBezTo>
                  <a:cubicBezTo>
                    <a:pt x="283" y="8172"/>
                    <a:pt x="1" y="8526"/>
                    <a:pt x="1" y="8962"/>
                  </a:cubicBezTo>
                  <a:lnTo>
                    <a:pt x="1" y="10371"/>
                  </a:lnTo>
                  <a:cubicBezTo>
                    <a:pt x="1" y="10808"/>
                    <a:pt x="283" y="11162"/>
                    <a:pt x="595" y="11426"/>
                  </a:cubicBezTo>
                  <a:cubicBezTo>
                    <a:pt x="283" y="11685"/>
                    <a:pt x="1" y="12044"/>
                    <a:pt x="1" y="12480"/>
                  </a:cubicBezTo>
                  <a:lnTo>
                    <a:pt x="1" y="14589"/>
                  </a:lnTo>
                  <a:cubicBezTo>
                    <a:pt x="1" y="15461"/>
                    <a:pt x="710" y="16170"/>
                    <a:pt x="1582" y="16170"/>
                  </a:cubicBezTo>
                  <a:lnTo>
                    <a:pt x="5800" y="16170"/>
                  </a:lnTo>
                  <a:cubicBezTo>
                    <a:pt x="6677" y="16170"/>
                    <a:pt x="7386" y="15461"/>
                    <a:pt x="7386" y="14589"/>
                  </a:cubicBezTo>
                  <a:lnTo>
                    <a:pt x="7386" y="12480"/>
                  </a:lnTo>
                  <a:cubicBezTo>
                    <a:pt x="7386" y="12044"/>
                    <a:pt x="7103" y="11685"/>
                    <a:pt x="6797" y="11426"/>
                  </a:cubicBezTo>
                  <a:cubicBezTo>
                    <a:pt x="7103" y="11162"/>
                    <a:pt x="7386" y="10808"/>
                    <a:pt x="7386" y="10371"/>
                  </a:cubicBezTo>
                  <a:lnTo>
                    <a:pt x="7386" y="8962"/>
                  </a:lnTo>
                  <a:cubicBezTo>
                    <a:pt x="7386" y="8526"/>
                    <a:pt x="7103" y="8172"/>
                    <a:pt x="6797" y="7908"/>
                  </a:cubicBezTo>
                  <a:cubicBezTo>
                    <a:pt x="7103" y="7649"/>
                    <a:pt x="7386" y="7290"/>
                    <a:pt x="7386" y="6854"/>
                  </a:cubicBezTo>
                  <a:lnTo>
                    <a:pt x="7386" y="5617"/>
                  </a:lnTo>
                  <a:cubicBezTo>
                    <a:pt x="7386" y="4917"/>
                    <a:pt x="7108" y="4247"/>
                    <a:pt x="6614" y="3753"/>
                  </a:cubicBezTo>
                  <a:lnTo>
                    <a:pt x="5699" y="2837"/>
                  </a:lnTo>
                  <a:cubicBezTo>
                    <a:pt x="6241" y="2430"/>
                    <a:pt x="6461" y="1721"/>
                    <a:pt x="6245" y="1074"/>
                  </a:cubicBezTo>
                  <a:cubicBezTo>
                    <a:pt x="6030" y="432"/>
                    <a:pt x="5426" y="0"/>
                    <a:pt x="4745" y="0"/>
                  </a:cubicBezTo>
                  <a:lnTo>
                    <a:pt x="2637" y="0"/>
                  </a:lnTo>
                  <a:cubicBezTo>
                    <a:pt x="2633" y="0"/>
                    <a:pt x="2629" y="0"/>
                    <a:pt x="26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7" name="Google Shape;867;p59"/>
          <p:cNvGrpSpPr/>
          <p:nvPr/>
        </p:nvGrpSpPr>
        <p:grpSpPr>
          <a:xfrm>
            <a:off x="7672998" y="3109752"/>
            <a:ext cx="298169" cy="339253"/>
            <a:chOff x="2707500" y="249400"/>
            <a:chExt cx="423475" cy="481825"/>
          </a:xfrm>
        </p:grpSpPr>
        <p:sp>
          <p:nvSpPr>
            <p:cNvPr id="868" name="Google Shape;868;p59"/>
            <p:cNvSpPr/>
            <p:nvPr/>
          </p:nvSpPr>
          <p:spPr>
            <a:xfrm>
              <a:off x="2739175" y="420675"/>
              <a:ext cx="360100" cy="310550"/>
            </a:xfrm>
            <a:custGeom>
              <a:rect b="b" l="l" r="r" t="t"/>
              <a:pathLst>
                <a:path extrusionOk="0" h="12422" w="14404">
                  <a:moveTo>
                    <a:pt x="3816" y="1130"/>
                  </a:moveTo>
                  <a:cubicBezTo>
                    <a:pt x="4126" y="1130"/>
                    <a:pt x="4379" y="1382"/>
                    <a:pt x="4379" y="1696"/>
                  </a:cubicBezTo>
                  <a:lnTo>
                    <a:pt x="4379" y="8471"/>
                  </a:lnTo>
                  <a:cubicBezTo>
                    <a:pt x="4379" y="8781"/>
                    <a:pt x="4126" y="9034"/>
                    <a:pt x="3816" y="9034"/>
                  </a:cubicBezTo>
                  <a:cubicBezTo>
                    <a:pt x="3503" y="9034"/>
                    <a:pt x="3250" y="8781"/>
                    <a:pt x="3250" y="8471"/>
                  </a:cubicBezTo>
                  <a:lnTo>
                    <a:pt x="3250" y="1696"/>
                  </a:lnTo>
                  <a:cubicBezTo>
                    <a:pt x="3250" y="1382"/>
                    <a:pt x="3503" y="1130"/>
                    <a:pt x="3816" y="1130"/>
                  </a:cubicBezTo>
                  <a:close/>
                  <a:moveTo>
                    <a:pt x="7204" y="1130"/>
                  </a:moveTo>
                  <a:cubicBezTo>
                    <a:pt x="7514" y="1130"/>
                    <a:pt x="7767" y="1382"/>
                    <a:pt x="7767" y="1696"/>
                  </a:cubicBezTo>
                  <a:lnTo>
                    <a:pt x="7767" y="8471"/>
                  </a:lnTo>
                  <a:cubicBezTo>
                    <a:pt x="7767" y="8781"/>
                    <a:pt x="7514" y="9034"/>
                    <a:pt x="7204" y="9034"/>
                  </a:cubicBezTo>
                  <a:cubicBezTo>
                    <a:pt x="6891" y="9034"/>
                    <a:pt x="6638" y="8781"/>
                    <a:pt x="6638" y="8471"/>
                  </a:cubicBezTo>
                  <a:lnTo>
                    <a:pt x="6638" y="1696"/>
                  </a:lnTo>
                  <a:cubicBezTo>
                    <a:pt x="6638" y="1382"/>
                    <a:pt x="6891" y="1130"/>
                    <a:pt x="7204" y="1130"/>
                  </a:cubicBezTo>
                  <a:close/>
                  <a:moveTo>
                    <a:pt x="10592" y="1130"/>
                  </a:moveTo>
                  <a:cubicBezTo>
                    <a:pt x="10902" y="1130"/>
                    <a:pt x="11155" y="1382"/>
                    <a:pt x="11155" y="1696"/>
                  </a:cubicBezTo>
                  <a:lnTo>
                    <a:pt x="11155" y="8471"/>
                  </a:lnTo>
                  <a:cubicBezTo>
                    <a:pt x="11155" y="8781"/>
                    <a:pt x="10902" y="9034"/>
                    <a:pt x="10592" y="9034"/>
                  </a:cubicBezTo>
                  <a:cubicBezTo>
                    <a:pt x="10278" y="9034"/>
                    <a:pt x="10025" y="8781"/>
                    <a:pt x="10025" y="8471"/>
                  </a:cubicBezTo>
                  <a:lnTo>
                    <a:pt x="10025" y="1696"/>
                  </a:lnTo>
                  <a:cubicBezTo>
                    <a:pt x="10025" y="1382"/>
                    <a:pt x="10278" y="1130"/>
                    <a:pt x="10592" y="1130"/>
                  </a:cubicBezTo>
                  <a:close/>
                  <a:moveTo>
                    <a:pt x="1" y="0"/>
                  </a:moveTo>
                  <a:lnTo>
                    <a:pt x="901" y="10880"/>
                  </a:lnTo>
                  <a:cubicBezTo>
                    <a:pt x="976" y="11754"/>
                    <a:pt x="1705" y="12422"/>
                    <a:pt x="2582" y="12422"/>
                  </a:cubicBezTo>
                  <a:cubicBezTo>
                    <a:pt x="2584" y="12422"/>
                    <a:pt x="2586" y="12422"/>
                    <a:pt x="2588" y="12422"/>
                  </a:cubicBezTo>
                  <a:lnTo>
                    <a:pt x="11817" y="12422"/>
                  </a:lnTo>
                  <a:cubicBezTo>
                    <a:pt x="11819" y="12422"/>
                    <a:pt x="11821" y="12422"/>
                    <a:pt x="11823" y="12422"/>
                  </a:cubicBezTo>
                  <a:cubicBezTo>
                    <a:pt x="12700" y="12422"/>
                    <a:pt x="13431" y="11751"/>
                    <a:pt x="13503" y="10877"/>
                  </a:cubicBezTo>
                  <a:lnTo>
                    <a:pt x="144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69" name="Google Shape;869;p59"/>
            <p:cNvSpPr/>
            <p:nvPr/>
          </p:nvSpPr>
          <p:spPr>
            <a:xfrm>
              <a:off x="2707500" y="249400"/>
              <a:ext cx="423475" cy="141175"/>
            </a:xfrm>
            <a:custGeom>
              <a:rect b="b" l="l" r="r" t="t"/>
              <a:pathLst>
                <a:path extrusionOk="0" h="5647" w="16939">
                  <a:moveTo>
                    <a:pt x="9600" y="1130"/>
                  </a:moveTo>
                  <a:cubicBezTo>
                    <a:pt x="9910" y="1130"/>
                    <a:pt x="10163" y="1383"/>
                    <a:pt x="10163" y="1696"/>
                  </a:cubicBezTo>
                  <a:lnTo>
                    <a:pt x="10163" y="2259"/>
                  </a:lnTo>
                  <a:lnTo>
                    <a:pt x="6776" y="2259"/>
                  </a:lnTo>
                  <a:lnTo>
                    <a:pt x="6776" y="1696"/>
                  </a:lnTo>
                  <a:cubicBezTo>
                    <a:pt x="6776" y="1383"/>
                    <a:pt x="7029" y="1130"/>
                    <a:pt x="7342" y="1130"/>
                  </a:cubicBezTo>
                  <a:close/>
                  <a:moveTo>
                    <a:pt x="7342" y="1"/>
                  </a:moveTo>
                  <a:cubicBezTo>
                    <a:pt x="6405" y="1"/>
                    <a:pt x="5646" y="760"/>
                    <a:pt x="5646" y="1696"/>
                  </a:cubicBezTo>
                  <a:lnTo>
                    <a:pt x="5646" y="2259"/>
                  </a:lnTo>
                  <a:lnTo>
                    <a:pt x="1696" y="2259"/>
                  </a:lnTo>
                  <a:cubicBezTo>
                    <a:pt x="759" y="2259"/>
                    <a:pt x="0" y="3018"/>
                    <a:pt x="0" y="3954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375" y="5647"/>
                  </a:lnTo>
                  <a:cubicBezTo>
                    <a:pt x="16686" y="5647"/>
                    <a:pt x="16939" y="5394"/>
                    <a:pt x="16939" y="5084"/>
                  </a:cubicBezTo>
                  <a:lnTo>
                    <a:pt x="16939" y="3954"/>
                  </a:lnTo>
                  <a:cubicBezTo>
                    <a:pt x="16939" y="3018"/>
                    <a:pt x="16180" y="2259"/>
                    <a:pt x="15246" y="2259"/>
                  </a:cubicBezTo>
                  <a:lnTo>
                    <a:pt x="11292" y="2259"/>
                  </a:lnTo>
                  <a:lnTo>
                    <a:pt x="11292" y="1696"/>
                  </a:lnTo>
                  <a:cubicBezTo>
                    <a:pt x="11292" y="760"/>
                    <a:pt x="10534" y="1"/>
                    <a:pt x="96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70" name="Google Shape;870;p59"/>
          <p:cNvGrpSpPr/>
          <p:nvPr/>
        </p:nvGrpSpPr>
        <p:grpSpPr>
          <a:xfrm>
            <a:off x="3243273" y="1380237"/>
            <a:ext cx="341904" cy="339265"/>
            <a:chOff x="-49375900" y="3550975"/>
            <a:chExt cx="256800" cy="300900"/>
          </a:xfrm>
        </p:grpSpPr>
        <p:sp>
          <p:nvSpPr>
            <p:cNvPr id="871" name="Google Shape;871;p59"/>
            <p:cNvSpPr/>
            <p:nvPr/>
          </p:nvSpPr>
          <p:spPr>
            <a:xfrm>
              <a:off x="-4923177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1" y="0"/>
                  </a:moveTo>
                  <a:lnTo>
                    <a:pt x="1513" y="2363"/>
                  </a:lnTo>
                  <a:lnTo>
                    <a:pt x="23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9"/>
            <p:cNvSpPr/>
            <p:nvPr/>
          </p:nvSpPr>
          <p:spPr>
            <a:xfrm>
              <a:off x="-49291625" y="3726625"/>
              <a:ext cx="87450" cy="123675"/>
            </a:xfrm>
            <a:custGeom>
              <a:rect b="b" l="l" r="r" t="t"/>
              <a:pathLst>
                <a:path extrusionOk="0" h="4947" w="3498">
                  <a:moveTo>
                    <a:pt x="1" y="1"/>
                  </a:moveTo>
                  <a:lnTo>
                    <a:pt x="1733" y="4947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9"/>
            <p:cNvSpPr/>
            <p:nvPr/>
          </p:nvSpPr>
          <p:spPr>
            <a:xfrm>
              <a:off x="-49288475" y="3647075"/>
              <a:ext cx="81150" cy="61450"/>
            </a:xfrm>
            <a:custGeom>
              <a:rect b="b" l="l" r="r" t="t"/>
              <a:pathLst>
                <a:path extrusionOk="0" h="2458" w="3246">
                  <a:moveTo>
                    <a:pt x="1607" y="1"/>
                  </a:moveTo>
                  <a:lnTo>
                    <a:pt x="1" y="2458"/>
                  </a:lnTo>
                  <a:lnTo>
                    <a:pt x="3246" y="2458"/>
                  </a:lnTo>
                  <a:lnTo>
                    <a:pt x="16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9"/>
            <p:cNvSpPr/>
            <p:nvPr/>
          </p:nvSpPr>
          <p:spPr>
            <a:xfrm>
              <a:off x="-49375900" y="3648650"/>
              <a:ext cx="59100" cy="59875"/>
            </a:xfrm>
            <a:custGeom>
              <a:rect b="b" l="l" r="r" t="t"/>
              <a:pathLst>
                <a:path extrusionOk="0" h="2395" w="2364">
                  <a:moveTo>
                    <a:pt x="1513" y="1"/>
                  </a:moveTo>
                  <a:lnTo>
                    <a:pt x="1" y="2395"/>
                  </a:lnTo>
                  <a:lnTo>
                    <a:pt x="2363" y="2395"/>
                  </a:lnTo>
                  <a:lnTo>
                    <a:pt x="15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9"/>
            <p:cNvSpPr/>
            <p:nvPr/>
          </p:nvSpPr>
          <p:spPr>
            <a:xfrm>
              <a:off x="-49229400" y="3726625"/>
              <a:ext cx="109500" cy="125250"/>
            </a:xfrm>
            <a:custGeom>
              <a:rect b="b" l="l" r="r" t="t"/>
              <a:pathLst>
                <a:path extrusionOk="0" h="5010" w="4380">
                  <a:moveTo>
                    <a:pt x="1765" y="1"/>
                  </a:moveTo>
                  <a:lnTo>
                    <a:pt x="0" y="5010"/>
                  </a:lnTo>
                  <a:lnTo>
                    <a:pt x="43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9"/>
            <p:cNvSpPr/>
            <p:nvPr/>
          </p:nvSpPr>
          <p:spPr>
            <a:xfrm>
              <a:off x="-49179000" y="3648650"/>
              <a:ext cx="59900" cy="59875"/>
            </a:xfrm>
            <a:custGeom>
              <a:rect b="b" l="l" r="r" t="t"/>
              <a:pathLst>
                <a:path extrusionOk="0" h="2395" w="2396">
                  <a:moveTo>
                    <a:pt x="851" y="1"/>
                  </a:moveTo>
                  <a:lnTo>
                    <a:pt x="1" y="2395"/>
                  </a:lnTo>
                  <a:lnTo>
                    <a:pt x="2395" y="2395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9"/>
            <p:cNvSpPr/>
            <p:nvPr/>
          </p:nvSpPr>
          <p:spPr>
            <a:xfrm>
              <a:off x="-49323125" y="3638425"/>
              <a:ext cx="59100" cy="59075"/>
            </a:xfrm>
            <a:custGeom>
              <a:rect b="b" l="l" r="r" t="t"/>
              <a:pathLst>
                <a:path extrusionOk="0" h="2363" w="2364">
                  <a:moveTo>
                    <a:pt x="0" y="0"/>
                  </a:moveTo>
                  <a:lnTo>
                    <a:pt x="819" y="2363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9"/>
            <p:cNvSpPr/>
            <p:nvPr/>
          </p:nvSpPr>
          <p:spPr>
            <a:xfrm>
              <a:off x="-49375100" y="3726625"/>
              <a:ext cx="108700" cy="125250"/>
            </a:xfrm>
            <a:custGeom>
              <a:rect b="b" l="l" r="r" t="t"/>
              <a:pathLst>
                <a:path extrusionOk="0" h="5010" w="4348">
                  <a:moveTo>
                    <a:pt x="0" y="1"/>
                  </a:moveTo>
                  <a:lnTo>
                    <a:pt x="4348" y="5010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9"/>
            <p:cNvSpPr/>
            <p:nvPr/>
          </p:nvSpPr>
          <p:spPr>
            <a:xfrm>
              <a:off x="-49256975" y="3550975"/>
              <a:ext cx="17350" cy="53600"/>
            </a:xfrm>
            <a:custGeom>
              <a:rect b="b" l="l" r="r" t="t"/>
              <a:pathLst>
                <a:path extrusionOk="0" h="2144" w="694">
                  <a:moveTo>
                    <a:pt x="347" y="1"/>
                  </a:moveTo>
                  <a:cubicBezTo>
                    <a:pt x="158" y="1"/>
                    <a:pt x="1" y="159"/>
                    <a:pt x="1" y="348"/>
                  </a:cubicBezTo>
                  <a:lnTo>
                    <a:pt x="1" y="1797"/>
                  </a:lnTo>
                  <a:cubicBezTo>
                    <a:pt x="1" y="1986"/>
                    <a:pt x="158" y="2143"/>
                    <a:pt x="347" y="2143"/>
                  </a:cubicBezTo>
                  <a:cubicBezTo>
                    <a:pt x="536" y="2143"/>
                    <a:pt x="694" y="1986"/>
                    <a:pt x="694" y="1797"/>
                  </a:cubicBezTo>
                  <a:lnTo>
                    <a:pt x="694" y="348"/>
                  </a:lnTo>
                  <a:cubicBezTo>
                    <a:pt x="694" y="159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9"/>
            <p:cNvSpPr/>
            <p:nvPr/>
          </p:nvSpPr>
          <p:spPr>
            <a:xfrm>
              <a:off x="-49323125" y="3575850"/>
              <a:ext cx="43350" cy="32650"/>
            </a:xfrm>
            <a:custGeom>
              <a:rect b="b" l="l" r="r" t="t"/>
              <a:pathLst>
                <a:path extrusionOk="0" h="1306" w="1734">
                  <a:moveTo>
                    <a:pt x="371" y="0"/>
                  </a:moveTo>
                  <a:cubicBezTo>
                    <a:pt x="259" y="0"/>
                    <a:pt x="147" y="56"/>
                    <a:pt x="63" y="140"/>
                  </a:cubicBezTo>
                  <a:cubicBezTo>
                    <a:pt x="0" y="298"/>
                    <a:pt x="32" y="518"/>
                    <a:pt x="189" y="613"/>
                  </a:cubicBezTo>
                  <a:lnTo>
                    <a:pt x="1166" y="1274"/>
                  </a:lnTo>
                  <a:cubicBezTo>
                    <a:pt x="1261" y="1306"/>
                    <a:pt x="1292" y="1306"/>
                    <a:pt x="1387" y="1306"/>
                  </a:cubicBezTo>
                  <a:cubicBezTo>
                    <a:pt x="1481" y="1306"/>
                    <a:pt x="1607" y="1211"/>
                    <a:pt x="1639" y="1148"/>
                  </a:cubicBezTo>
                  <a:cubicBezTo>
                    <a:pt x="1733" y="991"/>
                    <a:pt x="1702" y="802"/>
                    <a:pt x="1544" y="676"/>
                  </a:cubicBezTo>
                  <a:lnTo>
                    <a:pt x="536" y="46"/>
                  </a:lnTo>
                  <a:cubicBezTo>
                    <a:pt x="483" y="14"/>
                    <a:pt x="427" y="0"/>
                    <a:pt x="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9"/>
            <p:cNvSpPr/>
            <p:nvPr/>
          </p:nvSpPr>
          <p:spPr>
            <a:xfrm>
              <a:off x="-49217575" y="3575525"/>
              <a:ext cx="44900" cy="32975"/>
            </a:xfrm>
            <a:custGeom>
              <a:rect b="b" l="l" r="r" t="t"/>
              <a:pathLst>
                <a:path extrusionOk="0" h="1319" w="1796">
                  <a:moveTo>
                    <a:pt x="1370" y="0"/>
                  </a:moveTo>
                  <a:cubicBezTo>
                    <a:pt x="1309" y="0"/>
                    <a:pt x="1248" y="18"/>
                    <a:pt x="1197" y="59"/>
                  </a:cubicBezTo>
                  <a:lnTo>
                    <a:pt x="221" y="689"/>
                  </a:lnTo>
                  <a:cubicBezTo>
                    <a:pt x="63" y="752"/>
                    <a:pt x="0" y="1004"/>
                    <a:pt x="95" y="1161"/>
                  </a:cubicBezTo>
                  <a:cubicBezTo>
                    <a:pt x="158" y="1287"/>
                    <a:pt x="252" y="1319"/>
                    <a:pt x="378" y="1319"/>
                  </a:cubicBezTo>
                  <a:cubicBezTo>
                    <a:pt x="473" y="1319"/>
                    <a:pt x="536" y="1287"/>
                    <a:pt x="567" y="1287"/>
                  </a:cubicBezTo>
                  <a:lnTo>
                    <a:pt x="1575" y="657"/>
                  </a:lnTo>
                  <a:cubicBezTo>
                    <a:pt x="1733" y="563"/>
                    <a:pt x="1796" y="342"/>
                    <a:pt x="1670" y="185"/>
                  </a:cubicBezTo>
                  <a:cubicBezTo>
                    <a:pt x="1627" y="78"/>
                    <a:pt x="1498" y="0"/>
                    <a:pt x="13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2" name="Google Shape;882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60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thèmes de la salle américaine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888" name="Google Shape;888;p60"/>
          <p:cNvSpPr txBox="1"/>
          <p:nvPr>
            <p:ph idx="1" type="subTitle"/>
          </p:nvPr>
        </p:nvSpPr>
        <p:spPr>
          <a:xfrm>
            <a:off x="243725" y="23384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 déforestation Amazonienne</a:t>
            </a:r>
            <a:endParaRPr/>
          </a:p>
        </p:txBody>
      </p:sp>
      <p:sp>
        <p:nvSpPr>
          <p:cNvPr id="889" name="Google Shape;889;p60"/>
          <p:cNvSpPr txBox="1"/>
          <p:nvPr>
            <p:ph idx="2" type="subTitle"/>
          </p:nvPr>
        </p:nvSpPr>
        <p:spPr>
          <a:xfrm>
            <a:off x="243725" y="19819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Amazonie</a:t>
            </a:r>
            <a:endParaRPr/>
          </a:p>
        </p:txBody>
      </p:sp>
      <p:sp>
        <p:nvSpPr>
          <p:cNvPr id="890" name="Google Shape;890;p60"/>
          <p:cNvSpPr txBox="1"/>
          <p:nvPr>
            <p:ph idx="3" type="subTitle"/>
          </p:nvPr>
        </p:nvSpPr>
        <p:spPr>
          <a:xfrm>
            <a:off x="2336025" y="23384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L’exploitation du Lithium</a:t>
            </a:r>
            <a:endParaRPr/>
          </a:p>
        </p:txBody>
      </p:sp>
      <p:sp>
        <p:nvSpPr>
          <p:cNvPr id="891" name="Google Shape;891;p60"/>
          <p:cNvSpPr txBox="1"/>
          <p:nvPr>
            <p:ph idx="4" type="subTitle"/>
          </p:nvPr>
        </p:nvSpPr>
        <p:spPr>
          <a:xfrm>
            <a:off x="2336025" y="19819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Lithium</a:t>
            </a:r>
            <a:endParaRPr/>
          </a:p>
        </p:txBody>
      </p:sp>
      <p:sp>
        <p:nvSpPr>
          <p:cNvPr id="892" name="Google Shape;892;p60"/>
          <p:cNvSpPr txBox="1"/>
          <p:nvPr>
            <p:ph idx="5" type="subTitle"/>
          </p:nvPr>
        </p:nvSpPr>
        <p:spPr>
          <a:xfrm>
            <a:off x="4492425" y="23384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 tourisme de masse</a:t>
            </a:r>
            <a:endParaRPr/>
          </a:p>
        </p:txBody>
      </p:sp>
      <p:sp>
        <p:nvSpPr>
          <p:cNvPr id="893" name="Google Shape;893;p60"/>
          <p:cNvSpPr txBox="1"/>
          <p:nvPr>
            <p:ph idx="6" type="subTitle"/>
          </p:nvPr>
        </p:nvSpPr>
        <p:spPr>
          <a:xfrm>
            <a:off x="4492425" y="19819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Tourisme</a:t>
            </a:r>
            <a:endParaRPr/>
          </a:p>
        </p:txBody>
      </p:sp>
      <p:sp>
        <p:nvSpPr>
          <p:cNvPr id="894" name="Google Shape;894;p60"/>
          <p:cNvSpPr txBox="1"/>
          <p:nvPr>
            <p:ph idx="7" type="subTitle"/>
          </p:nvPr>
        </p:nvSpPr>
        <p:spPr>
          <a:xfrm>
            <a:off x="243725" y="42702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L’élevage de viande bovine en Argentine</a:t>
            </a:r>
            <a:endParaRPr/>
          </a:p>
        </p:txBody>
      </p:sp>
      <p:sp>
        <p:nvSpPr>
          <p:cNvPr id="895" name="Google Shape;895;p60"/>
          <p:cNvSpPr txBox="1"/>
          <p:nvPr>
            <p:ph idx="8" type="subTitle"/>
          </p:nvPr>
        </p:nvSpPr>
        <p:spPr>
          <a:xfrm>
            <a:off x="243725" y="3706475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Elevage</a:t>
            </a:r>
            <a:endParaRPr/>
          </a:p>
        </p:txBody>
      </p:sp>
      <p:sp>
        <p:nvSpPr>
          <p:cNvPr id="896" name="Google Shape;896;p60"/>
          <p:cNvSpPr txBox="1"/>
          <p:nvPr>
            <p:ph idx="9" type="subTitle"/>
          </p:nvPr>
        </p:nvSpPr>
        <p:spPr>
          <a:xfrm>
            <a:off x="2336025" y="42702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 rente pétrolière du Venezuela</a:t>
            </a:r>
            <a:endParaRPr/>
          </a:p>
        </p:txBody>
      </p:sp>
      <p:sp>
        <p:nvSpPr>
          <p:cNvPr id="897" name="Google Shape;897;p60"/>
          <p:cNvSpPr txBox="1"/>
          <p:nvPr>
            <p:ph idx="13" type="subTitle"/>
          </p:nvPr>
        </p:nvSpPr>
        <p:spPr>
          <a:xfrm>
            <a:off x="2336025" y="3706475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Pétrole</a:t>
            </a:r>
            <a:endParaRPr/>
          </a:p>
        </p:txBody>
      </p:sp>
      <p:sp>
        <p:nvSpPr>
          <p:cNvPr id="898" name="Google Shape;898;p60"/>
          <p:cNvSpPr txBox="1"/>
          <p:nvPr>
            <p:ph idx="14" type="subTitle"/>
          </p:nvPr>
        </p:nvSpPr>
        <p:spPr>
          <a:xfrm>
            <a:off x="4492425" y="42702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L’agriculture urbaniste de Cuba</a:t>
            </a:r>
            <a:endParaRPr/>
          </a:p>
        </p:txBody>
      </p:sp>
      <p:sp>
        <p:nvSpPr>
          <p:cNvPr id="899" name="Google Shape;899;p60"/>
          <p:cNvSpPr txBox="1"/>
          <p:nvPr>
            <p:ph idx="15" type="subTitle"/>
          </p:nvPr>
        </p:nvSpPr>
        <p:spPr>
          <a:xfrm>
            <a:off x="4492425" y="3706475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Agriculture urbanisme</a:t>
            </a:r>
            <a:endParaRPr/>
          </a:p>
        </p:txBody>
      </p:sp>
      <p:sp>
        <p:nvSpPr>
          <p:cNvPr id="900" name="Google Shape;900;p60"/>
          <p:cNvSpPr/>
          <p:nvPr/>
        </p:nvSpPr>
        <p:spPr>
          <a:xfrm rot="10800000">
            <a:off x="5291853" y="1277332"/>
            <a:ext cx="557544" cy="545092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60"/>
          <p:cNvSpPr/>
          <p:nvPr/>
        </p:nvSpPr>
        <p:spPr>
          <a:xfrm rot="10800000">
            <a:off x="3135453" y="3016432"/>
            <a:ext cx="557544" cy="545092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60"/>
          <p:cNvSpPr/>
          <p:nvPr/>
        </p:nvSpPr>
        <p:spPr>
          <a:xfrm rot="-5400000">
            <a:off x="5285478" y="3010205"/>
            <a:ext cx="570295" cy="55754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60"/>
          <p:cNvSpPr/>
          <p:nvPr/>
        </p:nvSpPr>
        <p:spPr>
          <a:xfrm rot="-5400000">
            <a:off x="3129078" y="1271105"/>
            <a:ext cx="570295" cy="55754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60"/>
          <p:cNvSpPr/>
          <p:nvPr/>
        </p:nvSpPr>
        <p:spPr>
          <a:xfrm rot="-5400000">
            <a:off x="1036778" y="3010205"/>
            <a:ext cx="570295" cy="55754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60"/>
          <p:cNvSpPr txBox="1"/>
          <p:nvPr>
            <p:ph idx="5" type="subTitle"/>
          </p:nvPr>
        </p:nvSpPr>
        <p:spPr>
          <a:xfrm>
            <a:off x="6743875" y="23384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La culture de l’avocat</a:t>
            </a:r>
            <a:endParaRPr/>
          </a:p>
        </p:txBody>
      </p:sp>
      <p:sp>
        <p:nvSpPr>
          <p:cNvPr id="906" name="Google Shape;906;p60"/>
          <p:cNvSpPr/>
          <p:nvPr/>
        </p:nvSpPr>
        <p:spPr>
          <a:xfrm rot="10800000">
            <a:off x="1043147" y="1277326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0"/>
          <p:cNvSpPr txBox="1"/>
          <p:nvPr>
            <p:ph idx="6" type="subTitle"/>
          </p:nvPr>
        </p:nvSpPr>
        <p:spPr>
          <a:xfrm>
            <a:off x="6743875" y="19819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Avocat</a:t>
            </a:r>
            <a:endParaRPr/>
          </a:p>
        </p:txBody>
      </p:sp>
      <p:sp>
        <p:nvSpPr>
          <p:cNvPr id="908" name="Google Shape;908;p60"/>
          <p:cNvSpPr txBox="1"/>
          <p:nvPr>
            <p:ph idx="14" type="subTitle"/>
          </p:nvPr>
        </p:nvSpPr>
        <p:spPr>
          <a:xfrm>
            <a:off x="6743875" y="4270250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El Niño et ses conséquences</a:t>
            </a:r>
            <a:endParaRPr/>
          </a:p>
        </p:txBody>
      </p:sp>
      <p:sp>
        <p:nvSpPr>
          <p:cNvPr id="909" name="Google Shape;909;p60"/>
          <p:cNvSpPr txBox="1"/>
          <p:nvPr>
            <p:ph idx="15" type="subTitle"/>
          </p:nvPr>
        </p:nvSpPr>
        <p:spPr>
          <a:xfrm>
            <a:off x="6743875" y="3809825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 Niño</a:t>
            </a:r>
            <a:endParaRPr/>
          </a:p>
        </p:txBody>
      </p:sp>
      <p:sp>
        <p:nvSpPr>
          <p:cNvPr id="910" name="Google Shape;910;p60"/>
          <p:cNvSpPr/>
          <p:nvPr/>
        </p:nvSpPr>
        <p:spPr>
          <a:xfrm rot="10800000">
            <a:off x="7543303" y="3016432"/>
            <a:ext cx="557544" cy="545092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60"/>
          <p:cNvSpPr/>
          <p:nvPr/>
        </p:nvSpPr>
        <p:spPr>
          <a:xfrm rot="-5400000">
            <a:off x="7536928" y="1271105"/>
            <a:ext cx="570295" cy="55754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2" name="Google Shape;912;p60"/>
          <p:cNvGrpSpPr/>
          <p:nvPr/>
        </p:nvGrpSpPr>
        <p:grpSpPr>
          <a:xfrm>
            <a:off x="3259423" y="1401893"/>
            <a:ext cx="309614" cy="295959"/>
            <a:chOff x="-62511900" y="4129100"/>
            <a:chExt cx="304050" cy="282000"/>
          </a:xfrm>
        </p:grpSpPr>
        <p:sp>
          <p:nvSpPr>
            <p:cNvPr id="913" name="Google Shape;913;p60"/>
            <p:cNvSpPr/>
            <p:nvPr/>
          </p:nvSpPr>
          <p:spPr>
            <a:xfrm>
              <a:off x="-62414225" y="4203925"/>
              <a:ext cx="206375" cy="207175"/>
            </a:xfrm>
            <a:custGeom>
              <a:rect b="b" l="l" r="r" t="t"/>
              <a:pathLst>
                <a:path extrusionOk="0" h="8287" w="8255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0"/>
            <p:cNvSpPr/>
            <p:nvPr/>
          </p:nvSpPr>
          <p:spPr>
            <a:xfrm>
              <a:off x="-62511100" y="4129100"/>
              <a:ext cx="159900" cy="74850"/>
            </a:xfrm>
            <a:custGeom>
              <a:rect b="b" l="l" r="r" t="t"/>
              <a:pathLst>
                <a:path extrusionOk="0" h="2994" w="6396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0"/>
            <p:cNvSpPr/>
            <p:nvPr/>
          </p:nvSpPr>
          <p:spPr>
            <a:xfrm>
              <a:off x="-62511100" y="4207075"/>
              <a:ext cx="110275" cy="59875"/>
            </a:xfrm>
            <a:custGeom>
              <a:rect b="b" l="l" r="r" t="t"/>
              <a:pathLst>
                <a:path extrusionOk="0" h="2395" w="4411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0"/>
            <p:cNvSpPr/>
            <p:nvPr/>
          </p:nvSpPr>
          <p:spPr>
            <a:xfrm>
              <a:off x="-62511100" y="4329950"/>
              <a:ext cx="106350" cy="59875"/>
            </a:xfrm>
            <a:custGeom>
              <a:rect b="b" l="l" r="r" t="t"/>
              <a:pathLst>
                <a:path extrusionOk="0" h="2395" w="4254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0"/>
            <p:cNvSpPr/>
            <p:nvPr/>
          </p:nvSpPr>
          <p:spPr>
            <a:xfrm>
              <a:off x="-62511900" y="4268500"/>
              <a:ext cx="78000" cy="60675"/>
            </a:xfrm>
            <a:custGeom>
              <a:rect b="b" l="l" r="r" t="t"/>
              <a:pathLst>
                <a:path extrusionOk="0" h="2427" w="312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" name="Google Shape;918;p60"/>
          <p:cNvSpPr/>
          <p:nvPr/>
        </p:nvSpPr>
        <p:spPr>
          <a:xfrm>
            <a:off x="1167130" y="1403873"/>
            <a:ext cx="309589" cy="302660"/>
          </a:xfrm>
          <a:custGeom>
            <a:rect b="b" l="l" r="r" t="t"/>
            <a:pathLst>
              <a:path extrusionOk="0" h="20364" w="20743">
                <a:moveTo>
                  <a:pt x="6825" y="14607"/>
                </a:moveTo>
                <a:lnTo>
                  <a:pt x="6825" y="19036"/>
                </a:lnTo>
                <a:lnTo>
                  <a:pt x="5488" y="19036"/>
                </a:lnTo>
                <a:lnTo>
                  <a:pt x="5488" y="14607"/>
                </a:lnTo>
                <a:close/>
                <a:moveTo>
                  <a:pt x="15241" y="14607"/>
                </a:moveTo>
                <a:lnTo>
                  <a:pt x="15241" y="19036"/>
                </a:lnTo>
                <a:lnTo>
                  <a:pt x="13908" y="19036"/>
                </a:lnTo>
                <a:lnTo>
                  <a:pt x="13908" y="14607"/>
                </a:lnTo>
                <a:close/>
                <a:moveTo>
                  <a:pt x="6163" y="1"/>
                </a:moveTo>
                <a:cubicBezTo>
                  <a:pt x="5968" y="1"/>
                  <a:pt x="5773" y="79"/>
                  <a:pt x="5646" y="234"/>
                </a:cubicBezTo>
                <a:lnTo>
                  <a:pt x="2430" y="4222"/>
                </a:lnTo>
                <a:cubicBezTo>
                  <a:pt x="2080" y="4658"/>
                  <a:pt x="2392" y="5305"/>
                  <a:pt x="2948" y="5305"/>
                </a:cubicBezTo>
                <a:lnTo>
                  <a:pt x="3547" y="5305"/>
                </a:lnTo>
                <a:lnTo>
                  <a:pt x="1668" y="8272"/>
                </a:lnTo>
                <a:cubicBezTo>
                  <a:pt x="1390" y="8713"/>
                  <a:pt x="1706" y="9288"/>
                  <a:pt x="2229" y="9288"/>
                </a:cubicBezTo>
                <a:lnTo>
                  <a:pt x="3182" y="9288"/>
                </a:lnTo>
                <a:lnTo>
                  <a:pt x="297" y="13567"/>
                </a:lnTo>
                <a:cubicBezTo>
                  <a:pt x="0" y="14013"/>
                  <a:pt x="316" y="14607"/>
                  <a:pt x="848" y="14607"/>
                </a:cubicBezTo>
                <a:lnTo>
                  <a:pt x="4170" y="14607"/>
                </a:lnTo>
                <a:lnTo>
                  <a:pt x="4170" y="19036"/>
                </a:lnTo>
                <a:lnTo>
                  <a:pt x="3504" y="19036"/>
                </a:lnTo>
                <a:cubicBezTo>
                  <a:pt x="3139" y="19036"/>
                  <a:pt x="2842" y="19333"/>
                  <a:pt x="2842" y="19702"/>
                </a:cubicBezTo>
                <a:cubicBezTo>
                  <a:pt x="2842" y="20066"/>
                  <a:pt x="3139" y="20363"/>
                  <a:pt x="3504" y="20363"/>
                </a:cubicBezTo>
                <a:lnTo>
                  <a:pt x="17680" y="20363"/>
                </a:lnTo>
                <a:cubicBezTo>
                  <a:pt x="18049" y="20363"/>
                  <a:pt x="18346" y="20066"/>
                  <a:pt x="18346" y="19702"/>
                </a:cubicBezTo>
                <a:cubicBezTo>
                  <a:pt x="18346" y="19333"/>
                  <a:pt x="18049" y="19036"/>
                  <a:pt x="17680" y="19036"/>
                </a:cubicBezTo>
                <a:lnTo>
                  <a:pt x="16568" y="19036"/>
                </a:lnTo>
                <a:lnTo>
                  <a:pt x="16568" y="14607"/>
                </a:lnTo>
                <a:lnTo>
                  <a:pt x="19894" y="14607"/>
                </a:lnTo>
                <a:cubicBezTo>
                  <a:pt x="20426" y="14607"/>
                  <a:pt x="20743" y="14013"/>
                  <a:pt x="20445" y="13567"/>
                </a:cubicBezTo>
                <a:lnTo>
                  <a:pt x="20445" y="13567"/>
                </a:lnTo>
                <a:lnTo>
                  <a:pt x="20441" y="13572"/>
                </a:lnTo>
                <a:lnTo>
                  <a:pt x="17551" y="9292"/>
                </a:lnTo>
                <a:lnTo>
                  <a:pt x="18509" y="9292"/>
                </a:lnTo>
                <a:cubicBezTo>
                  <a:pt x="19032" y="9292"/>
                  <a:pt x="19348" y="8713"/>
                  <a:pt x="19070" y="8272"/>
                </a:cubicBezTo>
                <a:lnTo>
                  <a:pt x="17191" y="5305"/>
                </a:lnTo>
                <a:lnTo>
                  <a:pt x="17790" y="5305"/>
                </a:lnTo>
                <a:cubicBezTo>
                  <a:pt x="18346" y="5305"/>
                  <a:pt x="18658" y="4658"/>
                  <a:pt x="18308" y="4222"/>
                </a:cubicBezTo>
                <a:lnTo>
                  <a:pt x="15097" y="234"/>
                </a:lnTo>
                <a:cubicBezTo>
                  <a:pt x="14970" y="79"/>
                  <a:pt x="14773" y="1"/>
                  <a:pt x="14577" y="1"/>
                </a:cubicBezTo>
                <a:cubicBezTo>
                  <a:pt x="14382" y="1"/>
                  <a:pt x="14186" y="79"/>
                  <a:pt x="14062" y="234"/>
                </a:cubicBezTo>
                <a:lnTo>
                  <a:pt x="11186" y="3805"/>
                </a:lnTo>
                <a:cubicBezTo>
                  <a:pt x="11402" y="4270"/>
                  <a:pt x="11431" y="4802"/>
                  <a:pt x="11258" y="5291"/>
                </a:cubicBezTo>
                <a:cubicBezTo>
                  <a:pt x="11338" y="5304"/>
                  <a:pt x="11498" y="5307"/>
                  <a:pt x="11651" y="5307"/>
                </a:cubicBezTo>
                <a:cubicBezTo>
                  <a:pt x="11774" y="5307"/>
                  <a:pt x="11892" y="5305"/>
                  <a:pt x="11963" y="5305"/>
                </a:cubicBezTo>
                <a:lnTo>
                  <a:pt x="11157" y="6580"/>
                </a:lnTo>
                <a:lnTo>
                  <a:pt x="11780" y="7562"/>
                </a:lnTo>
                <a:cubicBezTo>
                  <a:pt x="12322" y="8415"/>
                  <a:pt x="12135" y="9546"/>
                  <a:pt x="11344" y="10179"/>
                </a:cubicBezTo>
                <a:cubicBezTo>
                  <a:pt x="13161" y="12872"/>
                  <a:pt x="13223" y="12896"/>
                  <a:pt x="13357" y="13280"/>
                </a:cubicBezTo>
                <a:cubicBezTo>
                  <a:pt x="13659" y="14138"/>
                  <a:pt x="13343" y="15091"/>
                  <a:pt x="12586" y="15595"/>
                </a:cubicBezTo>
                <a:lnTo>
                  <a:pt x="12586" y="19036"/>
                </a:lnTo>
                <a:lnTo>
                  <a:pt x="8152" y="19036"/>
                </a:lnTo>
                <a:lnTo>
                  <a:pt x="8152" y="14607"/>
                </a:lnTo>
                <a:lnTo>
                  <a:pt x="11478" y="14607"/>
                </a:lnTo>
                <a:cubicBezTo>
                  <a:pt x="12010" y="14607"/>
                  <a:pt x="12327" y="14013"/>
                  <a:pt x="12030" y="13567"/>
                </a:cubicBezTo>
                <a:lnTo>
                  <a:pt x="9140" y="9288"/>
                </a:lnTo>
                <a:lnTo>
                  <a:pt x="10098" y="9288"/>
                </a:lnTo>
                <a:cubicBezTo>
                  <a:pt x="10621" y="9288"/>
                  <a:pt x="10937" y="8713"/>
                  <a:pt x="10659" y="8272"/>
                </a:cubicBezTo>
                <a:lnTo>
                  <a:pt x="8780" y="5305"/>
                </a:lnTo>
                <a:lnTo>
                  <a:pt x="9379" y="5305"/>
                </a:lnTo>
                <a:cubicBezTo>
                  <a:pt x="9935" y="5305"/>
                  <a:pt x="10247" y="4658"/>
                  <a:pt x="9897" y="4222"/>
                </a:cubicBezTo>
                <a:lnTo>
                  <a:pt x="6681" y="234"/>
                </a:lnTo>
                <a:cubicBezTo>
                  <a:pt x="6554" y="79"/>
                  <a:pt x="6359" y="1"/>
                  <a:pt x="616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9" name="Google Shape;919;p60"/>
          <p:cNvGrpSpPr/>
          <p:nvPr/>
        </p:nvGrpSpPr>
        <p:grpSpPr>
          <a:xfrm>
            <a:off x="5394282" y="1377506"/>
            <a:ext cx="352675" cy="355375"/>
            <a:chOff x="-31809525" y="3192625"/>
            <a:chExt cx="290650" cy="292875"/>
          </a:xfrm>
        </p:grpSpPr>
        <p:sp>
          <p:nvSpPr>
            <p:cNvPr id="920" name="Google Shape;920;p60"/>
            <p:cNvSpPr/>
            <p:nvPr/>
          </p:nvSpPr>
          <p:spPr>
            <a:xfrm>
              <a:off x="-31767775" y="3192625"/>
              <a:ext cx="204800" cy="153600"/>
            </a:xfrm>
            <a:custGeom>
              <a:rect b="b" l="l" r="r" t="t"/>
              <a:pathLst>
                <a:path extrusionOk="0" h="6144" w="8192">
                  <a:moveTo>
                    <a:pt x="4096" y="0"/>
                  </a:moveTo>
                  <a:cubicBezTo>
                    <a:pt x="2206" y="0"/>
                    <a:pt x="662" y="1544"/>
                    <a:pt x="662" y="3434"/>
                  </a:cubicBezTo>
                  <a:lnTo>
                    <a:pt x="662" y="3497"/>
                  </a:lnTo>
                  <a:cubicBezTo>
                    <a:pt x="252" y="3655"/>
                    <a:pt x="0" y="4033"/>
                    <a:pt x="0" y="4442"/>
                  </a:cubicBezTo>
                  <a:lnTo>
                    <a:pt x="0" y="5136"/>
                  </a:lnTo>
                  <a:cubicBezTo>
                    <a:pt x="0" y="5671"/>
                    <a:pt x="473" y="6144"/>
                    <a:pt x="1009" y="6144"/>
                  </a:cubicBezTo>
                  <a:cubicBezTo>
                    <a:pt x="1135" y="6144"/>
                    <a:pt x="1261" y="6112"/>
                    <a:pt x="1387" y="6081"/>
                  </a:cubicBezTo>
                  <a:lnTo>
                    <a:pt x="1387" y="3403"/>
                  </a:lnTo>
                  <a:cubicBezTo>
                    <a:pt x="1387" y="1891"/>
                    <a:pt x="2584" y="630"/>
                    <a:pt x="4096" y="630"/>
                  </a:cubicBezTo>
                  <a:cubicBezTo>
                    <a:pt x="5577" y="630"/>
                    <a:pt x="6806" y="1891"/>
                    <a:pt x="6806" y="3403"/>
                  </a:cubicBezTo>
                  <a:lnTo>
                    <a:pt x="6806" y="6081"/>
                  </a:lnTo>
                  <a:cubicBezTo>
                    <a:pt x="6932" y="6112"/>
                    <a:pt x="7058" y="6144"/>
                    <a:pt x="7152" y="6144"/>
                  </a:cubicBezTo>
                  <a:cubicBezTo>
                    <a:pt x="7719" y="6144"/>
                    <a:pt x="8192" y="5671"/>
                    <a:pt x="8192" y="5136"/>
                  </a:cubicBezTo>
                  <a:lnTo>
                    <a:pt x="8192" y="4442"/>
                  </a:lnTo>
                  <a:cubicBezTo>
                    <a:pt x="8192" y="4033"/>
                    <a:pt x="7908" y="3623"/>
                    <a:pt x="7530" y="3497"/>
                  </a:cubicBezTo>
                  <a:lnTo>
                    <a:pt x="7530" y="3434"/>
                  </a:lnTo>
                  <a:cubicBezTo>
                    <a:pt x="7467" y="1576"/>
                    <a:pt x="5986" y="0"/>
                    <a:pt x="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60"/>
            <p:cNvSpPr/>
            <p:nvPr/>
          </p:nvSpPr>
          <p:spPr>
            <a:xfrm>
              <a:off x="-31715000" y="3244600"/>
              <a:ext cx="101625" cy="52450"/>
            </a:xfrm>
            <a:custGeom>
              <a:rect b="b" l="l" r="r" t="t"/>
              <a:pathLst>
                <a:path extrusionOk="0" h="2098" w="4065">
                  <a:moveTo>
                    <a:pt x="1702" y="1"/>
                  </a:moveTo>
                  <a:cubicBezTo>
                    <a:pt x="756" y="1"/>
                    <a:pt x="0" y="757"/>
                    <a:pt x="0" y="1702"/>
                  </a:cubicBezTo>
                  <a:lnTo>
                    <a:pt x="0" y="2080"/>
                  </a:lnTo>
                  <a:lnTo>
                    <a:pt x="1229" y="2080"/>
                  </a:lnTo>
                  <a:cubicBezTo>
                    <a:pt x="1418" y="2080"/>
                    <a:pt x="1765" y="2080"/>
                    <a:pt x="1891" y="1985"/>
                  </a:cubicBezTo>
                  <a:cubicBezTo>
                    <a:pt x="1922" y="1954"/>
                    <a:pt x="1985" y="1828"/>
                    <a:pt x="1985" y="1765"/>
                  </a:cubicBezTo>
                  <a:cubicBezTo>
                    <a:pt x="1985" y="1544"/>
                    <a:pt x="2143" y="1387"/>
                    <a:pt x="2332" y="1387"/>
                  </a:cubicBezTo>
                  <a:cubicBezTo>
                    <a:pt x="2521" y="1387"/>
                    <a:pt x="2678" y="1544"/>
                    <a:pt x="2678" y="1765"/>
                  </a:cubicBezTo>
                  <a:cubicBezTo>
                    <a:pt x="2678" y="1828"/>
                    <a:pt x="2678" y="1954"/>
                    <a:pt x="2773" y="1985"/>
                  </a:cubicBezTo>
                  <a:cubicBezTo>
                    <a:pt x="2836" y="2069"/>
                    <a:pt x="3025" y="2097"/>
                    <a:pt x="3237" y="2097"/>
                  </a:cubicBezTo>
                  <a:cubicBezTo>
                    <a:pt x="3343" y="2097"/>
                    <a:pt x="3455" y="2090"/>
                    <a:pt x="3560" y="2080"/>
                  </a:cubicBezTo>
                  <a:lnTo>
                    <a:pt x="4064" y="2080"/>
                  </a:lnTo>
                  <a:lnTo>
                    <a:pt x="4064" y="1702"/>
                  </a:lnTo>
                  <a:cubicBezTo>
                    <a:pt x="4064" y="757"/>
                    <a:pt x="3308" y="1"/>
                    <a:pt x="23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60"/>
            <p:cNvSpPr/>
            <p:nvPr/>
          </p:nvSpPr>
          <p:spPr>
            <a:xfrm>
              <a:off x="-31716575" y="3308400"/>
              <a:ext cx="102400" cy="73275"/>
            </a:xfrm>
            <a:custGeom>
              <a:rect b="b" l="l" r="r" t="t"/>
              <a:pathLst>
                <a:path extrusionOk="0" h="2931" w="4096">
                  <a:moveTo>
                    <a:pt x="2395" y="1"/>
                  </a:moveTo>
                  <a:cubicBezTo>
                    <a:pt x="2080" y="221"/>
                    <a:pt x="1639" y="221"/>
                    <a:pt x="1197" y="221"/>
                  </a:cubicBezTo>
                  <a:lnTo>
                    <a:pt x="0" y="221"/>
                  </a:lnTo>
                  <a:lnTo>
                    <a:pt x="0" y="883"/>
                  </a:lnTo>
                  <a:cubicBezTo>
                    <a:pt x="0" y="2048"/>
                    <a:pt x="914" y="2930"/>
                    <a:pt x="2048" y="2930"/>
                  </a:cubicBezTo>
                  <a:cubicBezTo>
                    <a:pt x="3182" y="2930"/>
                    <a:pt x="4096" y="2048"/>
                    <a:pt x="4096" y="883"/>
                  </a:cubicBezTo>
                  <a:lnTo>
                    <a:pt x="4096" y="221"/>
                  </a:lnTo>
                  <a:lnTo>
                    <a:pt x="3403" y="221"/>
                  </a:lnTo>
                  <a:cubicBezTo>
                    <a:pt x="3025" y="221"/>
                    <a:pt x="2678" y="190"/>
                    <a:pt x="23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60"/>
            <p:cNvSpPr/>
            <p:nvPr/>
          </p:nvSpPr>
          <p:spPr>
            <a:xfrm>
              <a:off x="-31809525" y="3386375"/>
              <a:ext cx="290650" cy="99125"/>
            </a:xfrm>
            <a:custGeom>
              <a:rect b="b" l="l" r="r" t="t"/>
              <a:pathLst>
                <a:path extrusionOk="0" h="3965" w="11626">
                  <a:moveTo>
                    <a:pt x="2092" y="0"/>
                  </a:moveTo>
                  <a:cubicBezTo>
                    <a:pt x="1962" y="0"/>
                    <a:pt x="1828" y="63"/>
                    <a:pt x="1765" y="190"/>
                  </a:cubicBezTo>
                  <a:lnTo>
                    <a:pt x="1355" y="1072"/>
                  </a:lnTo>
                  <a:lnTo>
                    <a:pt x="316" y="1229"/>
                  </a:lnTo>
                  <a:cubicBezTo>
                    <a:pt x="190" y="1229"/>
                    <a:pt x="95" y="1355"/>
                    <a:pt x="64" y="1481"/>
                  </a:cubicBezTo>
                  <a:cubicBezTo>
                    <a:pt x="1" y="1607"/>
                    <a:pt x="64" y="1765"/>
                    <a:pt x="127" y="1828"/>
                  </a:cubicBezTo>
                  <a:lnTo>
                    <a:pt x="883" y="2552"/>
                  </a:lnTo>
                  <a:lnTo>
                    <a:pt x="725" y="3561"/>
                  </a:lnTo>
                  <a:cubicBezTo>
                    <a:pt x="694" y="3687"/>
                    <a:pt x="757" y="3844"/>
                    <a:pt x="851" y="3876"/>
                  </a:cubicBezTo>
                  <a:cubicBezTo>
                    <a:pt x="903" y="3928"/>
                    <a:pt x="965" y="3951"/>
                    <a:pt x="1031" y="3951"/>
                  </a:cubicBezTo>
                  <a:cubicBezTo>
                    <a:pt x="1085" y="3951"/>
                    <a:pt x="1141" y="3935"/>
                    <a:pt x="1198" y="3907"/>
                  </a:cubicBezTo>
                  <a:lnTo>
                    <a:pt x="2112" y="3435"/>
                  </a:lnTo>
                  <a:lnTo>
                    <a:pt x="2994" y="3907"/>
                  </a:lnTo>
                  <a:cubicBezTo>
                    <a:pt x="3046" y="3947"/>
                    <a:pt x="3099" y="3964"/>
                    <a:pt x="3152" y="3964"/>
                  </a:cubicBezTo>
                  <a:cubicBezTo>
                    <a:pt x="3225" y="3964"/>
                    <a:pt x="3298" y="3930"/>
                    <a:pt x="3372" y="3876"/>
                  </a:cubicBezTo>
                  <a:cubicBezTo>
                    <a:pt x="3466" y="3813"/>
                    <a:pt x="3529" y="3687"/>
                    <a:pt x="3466" y="3561"/>
                  </a:cubicBezTo>
                  <a:lnTo>
                    <a:pt x="3309" y="2552"/>
                  </a:lnTo>
                  <a:lnTo>
                    <a:pt x="4002" y="1891"/>
                  </a:lnTo>
                  <a:lnTo>
                    <a:pt x="4663" y="2552"/>
                  </a:lnTo>
                  <a:lnTo>
                    <a:pt x="4506" y="3561"/>
                  </a:lnTo>
                  <a:cubicBezTo>
                    <a:pt x="4474" y="3687"/>
                    <a:pt x="4537" y="3844"/>
                    <a:pt x="4632" y="3876"/>
                  </a:cubicBezTo>
                  <a:cubicBezTo>
                    <a:pt x="4684" y="3928"/>
                    <a:pt x="4746" y="3951"/>
                    <a:pt x="4811" y="3951"/>
                  </a:cubicBezTo>
                  <a:cubicBezTo>
                    <a:pt x="4865" y="3951"/>
                    <a:pt x="4922" y="3935"/>
                    <a:pt x="4978" y="3907"/>
                  </a:cubicBezTo>
                  <a:lnTo>
                    <a:pt x="5892" y="3435"/>
                  </a:lnTo>
                  <a:lnTo>
                    <a:pt x="6774" y="3907"/>
                  </a:lnTo>
                  <a:cubicBezTo>
                    <a:pt x="6827" y="3947"/>
                    <a:pt x="6880" y="3964"/>
                    <a:pt x="6933" y="3964"/>
                  </a:cubicBezTo>
                  <a:cubicBezTo>
                    <a:pt x="7006" y="3964"/>
                    <a:pt x="7079" y="3930"/>
                    <a:pt x="7152" y="3876"/>
                  </a:cubicBezTo>
                  <a:cubicBezTo>
                    <a:pt x="7247" y="3813"/>
                    <a:pt x="7310" y="3687"/>
                    <a:pt x="7247" y="3561"/>
                  </a:cubicBezTo>
                  <a:lnTo>
                    <a:pt x="7089" y="2552"/>
                  </a:lnTo>
                  <a:lnTo>
                    <a:pt x="7782" y="1891"/>
                  </a:lnTo>
                  <a:lnTo>
                    <a:pt x="8444" y="2552"/>
                  </a:lnTo>
                  <a:lnTo>
                    <a:pt x="8286" y="3561"/>
                  </a:lnTo>
                  <a:cubicBezTo>
                    <a:pt x="8255" y="3687"/>
                    <a:pt x="8318" y="3844"/>
                    <a:pt x="8413" y="3876"/>
                  </a:cubicBezTo>
                  <a:cubicBezTo>
                    <a:pt x="8465" y="3928"/>
                    <a:pt x="8526" y="3951"/>
                    <a:pt x="8592" y="3951"/>
                  </a:cubicBezTo>
                  <a:cubicBezTo>
                    <a:pt x="8646" y="3951"/>
                    <a:pt x="8702" y="3935"/>
                    <a:pt x="8759" y="3907"/>
                  </a:cubicBezTo>
                  <a:lnTo>
                    <a:pt x="9673" y="3435"/>
                  </a:lnTo>
                  <a:lnTo>
                    <a:pt x="10555" y="3907"/>
                  </a:lnTo>
                  <a:cubicBezTo>
                    <a:pt x="10608" y="3947"/>
                    <a:pt x="10660" y="3964"/>
                    <a:pt x="10713" y="3964"/>
                  </a:cubicBezTo>
                  <a:cubicBezTo>
                    <a:pt x="10786" y="3964"/>
                    <a:pt x="10860" y="3930"/>
                    <a:pt x="10933" y="3876"/>
                  </a:cubicBezTo>
                  <a:cubicBezTo>
                    <a:pt x="11027" y="3813"/>
                    <a:pt x="11090" y="3687"/>
                    <a:pt x="11027" y="3561"/>
                  </a:cubicBezTo>
                  <a:lnTo>
                    <a:pt x="10870" y="2552"/>
                  </a:lnTo>
                  <a:lnTo>
                    <a:pt x="11626" y="1828"/>
                  </a:lnTo>
                  <a:cubicBezTo>
                    <a:pt x="11532" y="1702"/>
                    <a:pt x="11595" y="1607"/>
                    <a:pt x="11532" y="1481"/>
                  </a:cubicBezTo>
                  <a:cubicBezTo>
                    <a:pt x="11500" y="1355"/>
                    <a:pt x="11374" y="1292"/>
                    <a:pt x="11279" y="1229"/>
                  </a:cubicBezTo>
                  <a:lnTo>
                    <a:pt x="10240" y="1072"/>
                  </a:lnTo>
                  <a:lnTo>
                    <a:pt x="9799" y="190"/>
                  </a:lnTo>
                  <a:cubicBezTo>
                    <a:pt x="9751" y="63"/>
                    <a:pt x="9625" y="0"/>
                    <a:pt x="9495" y="0"/>
                  </a:cubicBezTo>
                  <a:cubicBezTo>
                    <a:pt x="9366" y="0"/>
                    <a:pt x="9232" y="63"/>
                    <a:pt x="9169" y="190"/>
                  </a:cubicBezTo>
                  <a:lnTo>
                    <a:pt x="8759" y="1072"/>
                  </a:lnTo>
                  <a:lnTo>
                    <a:pt x="7782" y="1229"/>
                  </a:lnTo>
                  <a:cubicBezTo>
                    <a:pt x="7719" y="1229"/>
                    <a:pt x="7688" y="1292"/>
                    <a:pt x="7656" y="1292"/>
                  </a:cubicBezTo>
                  <a:cubicBezTo>
                    <a:pt x="7593" y="1229"/>
                    <a:pt x="7562" y="1229"/>
                    <a:pt x="7530" y="1229"/>
                  </a:cubicBezTo>
                  <a:lnTo>
                    <a:pt x="6554" y="1072"/>
                  </a:lnTo>
                  <a:lnTo>
                    <a:pt x="6113" y="190"/>
                  </a:lnTo>
                  <a:cubicBezTo>
                    <a:pt x="6050" y="63"/>
                    <a:pt x="5924" y="0"/>
                    <a:pt x="5798" y="0"/>
                  </a:cubicBezTo>
                  <a:cubicBezTo>
                    <a:pt x="5672" y="0"/>
                    <a:pt x="5546" y="63"/>
                    <a:pt x="5483" y="190"/>
                  </a:cubicBezTo>
                  <a:lnTo>
                    <a:pt x="5041" y="1072"/>
                  </a:lnTo>
                  <a:lnTo>
                    <a:pt x="4065" y="1229"/>
                  </a:lnTo>
                  <a:cubicBezTo>
                    <a:pt x="4033" y="1229"/>
                    <a:pt x="4002" y="1292"/>
                    <a:pt x="3939" y="1292"/>
                  </a:cubicBezTo>
                  <a:cubicBezTo>
                    <a:pt x="3907" y="1229"/>
                    <a:pt x="3876" y="1229"/>
                    <a:pt x="3813" y="1229"/>
                  </a:cubicBezTo>
                  <a:lnTo>
                    <a:pt x="2836" y="1072"/>
                  </a:lnTo>
                  <a:lnTo>
                    <a:pt x="2395" y="190"/>
                  </a:lnTo>
                  <a:cubicBezTo>
                    <a:pt x="2348" y="63"/>
                    <a:pt x="2222" y="0"/>
                    <a:pt x="20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p60"/>
          <p:cNvGrpSpPr/>
          <p:nvPr/>
        </p:nvGrpSpPr>
        <p:grpSpPr>
          <a:xfrm>
            <a:off x="3256060" y="3162663"/>
            <a:ext cx="341886" cy="295965"/>
            <a:chOff x="3651478" y="1448390"/>
            <a:chExt cx="456151" cy="446201"/>
          </a:xfrm>
        </p:grpSpPr>
        <p:sp>
          <p:nvSpPr>
            <p:cNvPr id="925" name="Google Shape;925;p60"/>
            <p:cNvSpPr/>
            <p:nvPr/>
          </p:nvSpPr>
          <p:spPr>
            <a:xfrm>
              <a:off x="3834870" y="1660292"/>
              <a:ext cx="89144" cy="119069"/>
            </a:xfrm>
            <a:custGeom>
              <a:rect b="b" l="l" r="r" t="t"/>
              <a:pathLst>
                <a:path extrusionOk="0" h="6006" w="4496">
                  <a:moveTo>
                    <a:pt x="2248" y="0"/>
                  </a:moveTo>
                  <a:cubicBezTo>
                    <a:pt x="2249" y="1"/>
                    <a:pt x="2250" y="2"/>
                    <a:pt x="2250" y="2"/>
                  </a:cubicBezTo>
                  <a:lnTo>
                    <a:pt x="2250" y="2"/>
                  </a:lnTo>
                  <a:cubicBezTo>
                    <a:pt x="2251" y="2"/>
                    <a:pt x="2252" y="1"/>
                    <a:pt x="2253" y="0"/>
                  </a:cubicBezTo>
                  <a:close/>
                  <a:moveTo>
                    <a:pt x="2250" y="2"/>
                  </a:moveTo>
                  <a:cubicBezTo>
                    <a:pt x="1502" y="612"/>
                    <a:pt x="0" y="2020"/>
                    <a:pt x="0" y="3566"/>
                  </a:cubicBezTo>
                  <a:cubicBezTo>
                    <a:pt x="0" y="4664"/>
                    <a:pt x="801" y="5488"/>
                    <a:pt x="1500" y="6006"/>
                  </a:cubicBezTo>
                  <a:lnTo>
                    <a:pt x="1500" y="3566"/>
                  </a:lnTo>
                  <a:cubicBezTo>
                    <a:pt x="1467" y="3130"/>
                    <a:pt x="1812" y="2761"/>
                    <a:pt x="2248" y="2761"/>
                  </a:cubicBezTo>
                  <a:cubicBezTo>
                    <a:pt x="2684" y="2761"/>
                    <a:pt x="3024" y="3130"/>
                    <a:pt x="2996" y="3566"/>
                  </a:cubicBezTo>
                  <a:lnTo>
                    <a:pt x="2996" y="6006"/>
                  </a:lnTo>
                  <a:cubicBezTo>
                    <a:pt x="3700" y="5493"/>
                    <a:pt x="4496" y="4664"/>
                    <a:pt x="4496" y="3566"/>
                  </a:cubicBezTo>
                  <a:cubicBezTo>
                    <a:pt x="4496" y="2125"/>
                    <a:pt x="3123" y="708"/>
                    <a:pt x="2250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60"/>
            <p:cNvSpPr/>
            <p:nvPr/>
          </p:nvSpPr>
          <p:spPr>
            <a:xfrm>
              <a:off x="3651478" y="1448390"/>
              <a:ext cx="456151" cy="446201"/>
            </a:xfrm>
            <a:custGeom>
              <a:rect b="b" l="l" r="r" t="t"/>
              <a:pathLst>
                <a:path extrusionOk="0" h="22507" w="23006">
                  <a:moveTo>
                    <a:pt x="18500" y="4501"/>
                  </a:moveTo>
                  <a:lnTo>
                    <a:pt x="18500" y="6001"/>
                  </a:lnTo>
                  <a:lnTo>
                    <a:pt x="17005" y="6001"/>
                  </a:lnTo>
                  <a:lnTo>
                    <a:pt x="17005" y="4501"/>
                  </a:lnTo>
                  <a:close/>
                  <a:moveTo>
                    <a:pt x="8397" y="3001"/>
                  </a:moveTo>
                  <a:cubicBezTo>
                    <a:pt x="8680" y="3001"/>
                    <a:pt x="8939" y="3159"/>
                    <a:pt x="9068" y="3418"/>
                  </a:cubicBezTo>
                  <a:lnTo>
                    <a:pt x="10564" y="6418"/>
                  </a:lnTo>
                  <a:cubicBezTo>
                    <a:pt x="10813" y="6917"/>
                    <a:pt x="10453" y="7501"/>
                    <a:pt x="9893" y="7501"/>
                  </a:cubicBezTo>
                  <a:lnTo>
                    <a:pt x="3748" y="7501"/>
                  </a:lnTo>
                  <a:cubicBezTo>
                    <a:pt x="3336" y="7501"/>
                    <a:pt x="3001" y="7166"/>
                    <a:pt x="3001" y="6754"/>
                  </a:cubicBezTo>
                  <a:lnTo>
                    <a:pt x="3001" y="3749"/>
                  </a:lnTo>
                  <a:cubicBezTo>
                    <a:pt x="3001" y="3337"/>
                    <a:pt x="3336" y="3001"/>
                    <a:pt x="3748" y="3001"/>
                  </a:cubicBezTo>
                  <a:close/>
                  <a:moveTo>
                    <a:pt x="11505" y="8997"/>
                  </a:moveTo>
                  <a:cubicBezTo>
                    <a:pt x="11651" y="8997"/>
                    <a:pt x="11798" y="9040"/>
                    <a:pt x="11925" y="9126"/>
                  </a:cubicBezTo>
                  <a:cubicBezTo>
                    <a:pt x="12064" y="9217"/>
                    <a:pt x="15260" y="11398"/>
                    <a:pt x="15260" y="14249"/>
                  </a:cubicBezTo>
                  <a:cubicBezTo>
                    <a:pt x="15260" y="16579"/>
                    <a:pt x="13199" y="17959"/>
                    <a:pt x="12255" y="18467"/>
                  </a:cubicBezTo>
                  <a:lnTo>
                    <a:pt x="12251" y="18467"/>
                  </a:lnTo>
                  <a:lnTo>
                    <a:pt x="12251" y="18754"/>
                  </a:lnTo>
                  <a:cubicBezTo>
                    <a:pt x="12222" y="19147"/>
                    <a:pt x="11896" y="19449"/>
                    <a:pt x="11503" y="19449"/>
                  </a:cubicBezTo>
                  <a:cubicBezTo>
                    <a:pt x="11110" y="19449"/>
                    <a:pt x="10779" y="19147"/>
                    <a:pt x="10755" y="18754"/>
                  </a:cubicBezTo>
                  <a:lnTo>
                    <a:pt x="10755" y="18467"/>
                  </a:lnTo>
                  <a:cubicBezTo>
                    <a:pt x="9811" y="17959"/>
                    <a:pt x="7755" y="16579"/>
                    <a:pt x="7755" y="14249"/>
                  </a:cubicBezTo>
                  <a:cubicBezTo>
                    <a:pt x="7755" y="11398"/>
                    <a:pt x="10947" y="9217"/>
                    <a:pt x="11086" y="9126"/>
                  </a:cubicBezTo>
                  <a:cubicBezTo>
                    <a:pt x="11213" y="9040"/>
                    <a:pt x="11359" y="8997"/>
                    <a:pt x="11505" y="8997"/>
                  </a:cubicBezTo>
                  <a:close/>
                  <a:moveTo>
                    <a:pt x="9335" y="1"/>
                  </a:moveTo>
                  <a:cubicBezTo>
                    <a:pt x="9331" y="1"/>
                    <a:pt x="9326" y="1"/>
                    <a:pt x="9322" y="1"/>
                  </a:cubicBezTo>
                  <a:lnTo>
                    <a:pt x="2248" y="1"/>
                  </a:lnTo>
                  <a:cubicBezTo>
                    <a:pt x="1007" y="1"/>
                    <a:pt x="1" y="1007"/>
                    <a:pt x="1" y="2249"/>
                  </a:cubicBezTo>
                  <a:lnTo>
                    <a:pt x="1" y="20254"/>
                  </a:lnTo>
                  <a:cubicBezTo>
                    <a:pt x="1" y="21496"/>
                    <a:pt x="1007" y="22502"/>
                    <a:pt x="2248" y="22507"/>
                  </a:cubicBezTo>
                  <a:lnTo>
                    <a:pt x="20753" y="22507"/>
                  </a:lnTo>
                  <a:cubicBezTo>
                    <a:pt x="21994" y="22502"/>
                    <a:pt x="23000" y="21496"/>
                    <a:pt x="23005" y="20254"/>
                  </a:cubicBezTo>
                  <a:lnTo>
                    <a:pt x="23005" y="8254"/>
                  </a:lnTo>
                  <a:cubicBezTo>
                    <a:pt x="23000" y="7008"/>
                    <a:pt x="21994" y="6001"/>
                    <a:pt x="20753" y="6001"/>
                  </a:cubicBezTo>
                  <a:lnTo>
                    <a:pt x="20000" y="6001"/>
                  </a:lnTo>
                  <a:lnTo>
                    <a:pt x="20000" y="4362"/>
                  </a:lnTo>
                  <a:cubicBezTo>
                    <a:pt x="21035" y="3998"/>
                    <a:pt x="21654" y="2944"/>
                    <a:pt x="21467" y="1865"/>
                  </a:cubicBezTo>
                  <a:cubicBezTo>
                    <a:pt x="21285" y="787"/>
                    <a:pt x="20345" y="1"/>
                    <a:pt x="19253" y="1"/>
                  </a:cubicBezTo>
                  <a:lnTo>
                    <a:pt x="16252" y="1"/>
                  </a:lnTo>
                  <a:cubicBezTo>
                    <a:pt x="15155" y="1"/>
                    <a:pt x="14220" y="787"/>
                    <a:pt x="14033" y="1865"/>
                  </a:cubicBezTo>
                  <a:cubicBezTo>
                    <a:pt x="13851" y="2944"/>
                    <a:pt x="14469" y="3998"/>
                    <a:pt x="15500" y="4362"/>
                  </a:cubicBezTo>
                  <a:lnTo>
                    <a:pt x="15500" y="6001"/>
                  </a:lnTo>
                  <a:lnTo>
                    <a:pt x="14177" y="6001"/>
                  </a:lnTo>
                  <a:cubicBezTo>
                    <a:pt x="13894" y="6001"/>
                    <a:pt x="13636" y="5843"/>
                    <a:pt x="13506" y="5589"/>
                  </a:cubicBezTo>
                  <a:lnTo>
                    <a:pt x="11335" y="1247"/>
                  </a:lnTo>
                  <a:cubicBezTo>
                    <a:pt x="10958" y="484"/>
                    <a:pt x="10183" y="1"/>
                    <a:pt x="9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7" name="Google Shape;927;p60"/>
          <p:cNvGrpSpPr/>
          <p:nvPr/>
        </p:nvGrpSpPr>
        <p:grpSpPr>
          <a:xfrm>
            <a:off x="7639194" y="3112837"/>
            <a:ext cx="365756" cy="354992"/>
            <a:chOff x="3135997" y="2102691"/>
            <a:chExt cx="309150" cy="305790"/>
          </a:xfrm>
        </p:grpSpPr>
        <p:sp>
          <p:nvSpPr>
            <p:cNvPr id="928" name="Google Shape;928;p60"/>
            <p:cNvSpPr/>
            <p:nvPr/>
          </p:nvSpPr>
          <p:spPr>
            <a:xfrm>
              <a:off x="3135997" y="2267902"/>
              <a:ext cx="309150" cy="140579"/>
            </a:xfrm>
            <a:custGeom>
              <a:rect b="b" l="l" r="r" t="t"/>
              <a:pathLst>
                <a:path extrusionOk="0" h="7091" w="15592">
                  <a:moveTo>
                    <a:pt x="14580" y="1013"/>
                  </a:moveTo>
                  <a:lnTo>
                    <a:pt x="14580" y="6079"/>
                  </a:lnTo>
                  <a:lnTo>
                    <a:pt x="13228" y="6079"/>
                  </a:lnTo>
                  <a:lnTo>
                    <a:pt x="13228" y="1013"/>
                  </a:lnTo>
                  <a:close/>
                  <a:moveTo>
                    <a:pt x="10177" y="1"/>
                  </a:moveTo>
                  <a:cubicBezTo>
                    <a:pt x="9314" y="1"/>
                    <a:pt x="8449" y="259"/>
                    <a:pt x="7731" y="788"/>
                  </a:cubicBezTo>
                  <a:cubicBezTo>
                    <a:pt x="7482" y="975"/>
                    <a:pt x="7161" y="1013"/>
                    <a:pt x="6936" y="1013"/>
                  </a:cubicBezTo>
                  <a:lnTo>
                    <a:pt x="5522" y="1013"/>
                  </a:lnTo>
                  <a:cubicBezTo>
                    <a:pt x="4971" y="1013"/>
                    <a:pt x="4482" y="1425"/>
                    <a:pt x="4453" y="1972"/>
                  </a:cubicBezTo>
                  <a:cubicBezTo>
                    <a:pt x="4419" y="2552"/>
                    <a:pt x="4884" y="3041"/>
                    <a:pt x="5464" y="3041"/>
                  </a:cubicBezTo>
                  <a:lnTo>
                    <a:pt x="9682" y="3041"/>
                  </a:lnTo>
                  <a:cubicBezTo>
                    <a:pt x="9955" y="3050"/>
                    <a:pt x="10171" y="3275"/>
                    <a:pt x="10171" y="3549"/>
                  </a:cubicBezTo>
                  <a:cubicBezTo>
                    <a:pt x="10171" y="3822"/>
                    <a:pt x="9955" y="4047"/>
                    <a:pt x="9682" y="4057"/>
                  </a:cubicBezTo>
                  <a:lnTo>
                    <a:pt x="5038" y="4057"/>
                  </a:lnTo>
                  <a:cubicBezTo>
                    <a:pt x="4904" y="4057"/>
                    <a:pt x="4774" y="3999"/>
                    <a:pt x="4678" y="3908"/>
                  </a:cubicBezTo>
                  <a:lnTo>
                    <a:pt x="1788" y="1013"/>
                  </a:lnTo>
                  <a:cubicBezTo>
                    <a:pt x="1596" y="844"/>
                    <a:pt x="1356" y="759"/>
                    <a:pt x="1116" y="759"/>
                  </a:cubicBezTo>
                  <a:cubicBezTo>
                    <a:pt x="856" y="759"/>
                    <a:pt x="596" y="859"/>
                    <a:pt x="398" y="1056"/>
                  </a:cubicBezTo>
                  <a:cubicBezTo>
                    <a:pt x="20" y="1435"/>
                    <a:pt x="1" y="2044"/>
                    <a:pt x="360" y="2446"/>
                  </a:cubicBezTo>
                  <a:lnTo>
                    <a:pt x="3547" y="5633"/>
                  </a:lnTo>
                  <a:cubicBezTo>
                    <a:pt x="3830" y="5916"/>
                    <a:pt x="4218" y="6079"/>
                    <a:pt x="4621" y="6079"/>
                  </a:cubicBezTo>
                  <a:lnTo>
                    <a:pt x="12217" y="6079"/>
                  </a:lnTo>
                  <a:lnTo>
                    <a:pt x="12217" y="6587"/>
                  </a:lnTo>
                  <a:cubicBezTo>
                    <a:pt x="12217" y="6865"/>
                    <a:pt x="12442" y="7090"/>
                    <a:pt x="12725" y="7090"/>
                  </a:cubicBezTo>
                  <a:lnTo>
                    <a:pt x="15088" y="7090"/>
                  </a:lnTo>
                  <a:cubicBezTo>
                    <a:pt x="15366" y="7090"/>
                    <a:pt x="15591" y="6865"/>
                    <a:pt x="15591" y="6587"/>
                  </a:cubicBezTo>
                  <a:lnTo>
                    <a:pt x="15591" y="510"/>
                  </a:lnTo>
                  <a:cubicBezTo>
                    <a:pt x="15591" y="227"/>
                    <a:pt x="15366" y="2"/>
                    <a:pt x="15088" y="2"/>
                  </a:cubicBezTo>
                  <a:lnTo>
                    <a:pt x="12725" y="2"/>
                  </a:lnTo>
                  <a:cubicBezTo>
                    <a:pt x="12442" y="2"/>
                    <a:pt x="12217" y="227"/>
                    <a:pt x="12217" y="510"/>
                  </a:cubicBezTo>
                  <a:lnTo>
                    <a:pt x="12217" y="520"/>
                  </a:lnTo>
                  <a:cubicBezTo>
                    <a:pt x="11594" y="176"/>
                    <a:pt x="10886" y="1"/>
                    <a:pt x="10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60"/>
            <p:cNvSpPr/>
            <p:nvPr/>
          </p:nvSpPr>
          <p:spPr>
            <a:xfrm>
              <a:off x="3238717" y="2199800"/>
              <a:ext cx="38029" cy="48016"/>
            </a:xfrm>
            <a:custGeom>
              <a:rect b="b" l="l" r="r" t="t"/>
              <a:pathLst>
                <a:path extrusionOk="0" h="2422" w="1918">
                  <a:moveTo>
                    <a:pt x="0" y="1"/>
                  </a:moveTo>
                  <a:lnTo>
                    <a:pt x="0" y="1"/>
                  </a:lnTo>
                  <a:cubicBezTo>
                    <a:pt x="168" y="1410"/>
                    <a:pt x="657" y="2421"/>
                    <a:pt x="959" y="2421"/>
                  </a:cubicBezTo>
                  <a:cubicBezTo>
                    <a:pt x="1256" y="2421"/>
                    <a:pt x="1750" y="1410"/>
                    <a:pt x="1918" y="1"/>
                  </a:cubicBezTo>
                  <a:lnTo>
                    <a:pt x="1918" y="1"/>
                  </a:lnTo>
                  <a:cubicBezTo>
                    <a:pt x="1654" y="34"/>
                    <a:pt x="1386" y="54"/>
                    <a:pt x="1112" y="58"/>
                  </a:cubicBezTo>
                  <a:lnTo>
                    <a:pt x="1108" y="58"/>
                  </a:lnTo>
                  <a:cubicBezTo>
                    <a:pt x="1071" y="59"/>
                    <a:pt x="1034" y="59"/>
                    <a:pt x="997" y="59"/>
                  </a:cubicBezTo>
                  <a:cubicBezTo>
                    <a:pt x="665" y="59"/>
                    <a:pt x="333" y="40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60"/>
            <p:cNvSpPr/>
            <p:nvPr/>
          </p:nvSpPr>
          <p:spPr>
            <a:xfrm>
              <a:off x="3275772" y="2102691"/>
              <a:ext cx="58848" cy="72242"/>
            </a:xfrm>
            <a:custGeom>
              <a:rect b="b" l="l" r="r" t="t"/>
              <a:pathLst>
                <a:path extrusionOk="0" h="3644" w="2968">
                  <a:moveTo>
                    <a:pt x="1" y="1"/>
                  </a:moveTo>
                  <a:cubicBezTo>
                    <a:pt x="3" y="1"/>
                    <a:pt x="5" y="2"/>
                    <a:pt x="7" y="2"/>
                  </a:cubicBezTo>
                  <a:lnTo>
                    <a:pt x="7" y="2"/>
                  </a:lnTo>
                  <a:cubicBezTo>
                    <a:pt x="6" y="2"/>
                    <a:pt x="6" y="1"/>
                    <a:pt x="5" y="1"/>
                  </a:cubicBezTo>
                  <a:close/>
                  <a:moveTo>
                    <a:pt x="7" y="2"/>
                  </a:moveTo>
                  <a:cubicBezTo>
                    <a:pt x="686" y="731"/>
                    <a:pt x="1060" y="2240"/>
                    <a:pt x="1108" y="3643"/>
                  </a:cubicBezTo>
                  <a:cubicBezTo>
                    <a:pt x="1764" y="3447"/>
                    <a:pt x="2392" y="3159"/>
                    <a:pt x="2967" y="2780"/>
                  </a:cubicBezTo>
                  <a:cubicBezTo>
                    <a:pt x="2546" y="1393"/>
                    <a:pt x="1418" y="335"/>
                    <a:pt x="7" y="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60"/>
            <p:cNvSpPr/>
            <p:nvPr/>
          </p:nvSpPr>
          <p:spPr>
            <a:xfrm>
              <a:off x="3180745" y="2102691"/>
              <a:ext cx="58848" cy="72421"/>
            </a:xfrm>
            <a:custGeom>
              <a:rect b="b" l="l" r="r" t="t"/>
              <a:pathLst>
                <a:path extrusionOk="0" h="3653" w="2968">
                  <a:moveTo>
                    <a:pt x="2968" y="1"/>
                  </a:moveTo>
                  <a:lnTo>
                    <a:pt x="2968" y="1"/>
                  </a:lnTo>
                  <a:cubicBezTo>
                    <a:pt x="1549" y="331"/>
                    <a:pt x="423" y="1395"/>
                    <a:pt x="1" y="2785"/>
                  </a:cubicBezTo>
                  <a:cubicBezTo>
                    <a:pt x="576" y="3164"/>
                    <a:pt x="1204" y="3456"/>
                    <a:pt x="1861" y="3653"/>
                  </a:cubicBezTo>
                  <a:cubicBezTo>
                    <a:pt x="1908" y="2244"/>
                    <a:pt x="2282" y="734"/>
                    <a:pt x="29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60"/>
            <p:cNvSpPr/>
            <p:nvPr/>
          </p:nvSpPr>
          <p:spPr>
            <a:xfrm>
              <a:off x="3275871" y="2179478"/>
              <a:ext cx="62833" cy="79736"/>
            </a:xfrm>
            <a:custGeom>
              <a:rect b="b" l="l" r="r" t="t"/>
              <a:pathLst>
                <a:path extrusionOk="0" h="4022" w="3169">
                  <a:moveTo>
                    <a:pt x="3130" y="0"/>
                  </a:moveTo>
                  <a:cubicBezTo>
                    <a:pt x="2488" y="374"/>
                    <a:pt x="1798" y="657"/>
                    <a:pt x="1079" y="839"/>
                  </a:cubicBezTo>
                  <a:cubicBezTo>
                    <a:pt x="973" y="2099"/>
                    <a:pt x="609" y="3369"/>
                    <a:pt x="0" y="4021"/>
                  </a:cubicBezTo>
                  <a:cubicBezTo>
                    <a:pt x="1860" y="3590"/>
                    <a:pt x="3168" y="1912"/>
                    <a:pt x="3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60"/>
            <p:cNvSpPr/>
            <p:nvPr/>
          </p:nvSpPr>
          <p:spPr>
            <a:xfrm>
              <a:off x="3176760" y="2179379"/>
              <a:ext cx="62833" cy="79736"/>
            </a:xfrm>
            <a:custGeom>
              <a:rect b="b" l="l" r="r" t="t"/>
              <a:pathLst>
                <a:path extrusionOk="0" h="4022" w="3169">
                  <a:moveTo>
                    <a:pt x="34" y="0"/>
                  </a:moveTo>
                  <a:cubicBezTo>
                    <a:pt x="1" y="1913"/>
                    <a:pt x="1304" y="3585"/>
                    <a:pt x="3169" y="4021"/>
                  </a:cubicBezTo>
                  <a:cubicBezTo>
                    <a:pt x="2560" y="3370"/>
                    <a:pt x="2196" y="2104"/>
                    <a:pt x="2090" y="839"/>
                  </a:cubicBezTo>
                  <a:cubicBezTo>
                    <a:pt x="1367" y="657"/>
                    <a:pt x="676" y="374"/>
                    <a:pt x="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60"/>
            <p:cNvSpPr/>
            <p:nvPr/>
          </p:nvSpPr>
          <p:spPr>
            <a:xfrm>
              <a:off x="3237666" y="2114012"/>
              <a:ext cx="40131" cy="66909"/>
            </a:xfrm>
            <a:custGeom>
              <a:rect b="b" l="l" r="r" t="t"/>
              <a:pathLst>
                <a:path extrusionOk="0" h="3375" w="2024">
                  <a:moveTo>
                    <a:pt x="1012" y="0"/>
                  </a:moveTo>
                  <a:cubicBezTo>
                    <a:pt x="657" y="0"/>
                    <a:pt x="20" y="1447"/>
                    <a:pt x="1" y="3293"/>
                  </a:cubicBezTo>
                  <a:cubicBezTo>
                    <a:pt x="352" y="3346"/>
                    <a:pt x="704" y="3375"/>
                    <a:pt x="1059" y="3375"/>
                  </a:cubicBezTo>
                  <a:cubicBezTo>
                    <a:pt x="1086" y="3375"/>
                    <a:pt x="1114" y="3374"/>
                    <a:pt x="1141" y="3374"/>
                  </a:cubicBezTo>
                  <a:cubicBezTo>
                    <a:pt x="1439" y="3364"/>
                    <a:pt x="1731" y="3341"/>
                    <a:pt x="2023" y="3297"/>
                  </a:cubicBezTo>
                  <a:cubicBezTo>
                    <a:pt x="2004" y="1447"/>
                    <a:pt x="1362" y="0"/>
                    <a:pt x="10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60"/>
          <p:cNvGrpSpPr/>
          <p:nvPr/>
        </p:nvGrpSpPr>
        <p:grpSpPr>
          <a:xfrm>
            <a:off x="7645749" y="1385993"/>
            <a:ext cx="352660" cy="338406"/>
            <a:chOff x="-19835275" y="3330250"/>
            <a:chExt cx="329250" cy="280625"/>
          </a:xfrm>
        </p:grpSpPr>
        <p:sp>
          <p:nvSpPr>
            <p:cNvPr id="936" name="Google Shape;936;p60"/>
            <p:cNvSpPr/>
            <p:nvPr/>
          </p:nvSpPr>
          <p:spPr>
            <a:xfrm>
              <a:off x="-19768325" y="3361750"/>
              <a:ext cx="197725" cy="249125"/>
            </a:xfrm>
            <a:custGeom>
              <a:rect b="b" l="l" r="r" t="t"/>
              <a:pathLst>
                <a:path extrusionOk="0" h="9965" w="7909">
                  <a:moveTo>
                    <a:pt x="3927" y="1"/>
                  </a:moveTo>
                  <a:cubicBezTo>
                    <a:pt x="3797" y="1"/>
                    <a:pt x="3671" y="56"/>
                    <a:pt x="3624" y="166"/>
                  </a:cubicBezTo>
                  <a:lnTo>
                    <a:pt x="1103" y="5302"/>
                  </a:lnTo>
                  <a:cubicBezTo>
                    <a:pt x="1" y="7412"/>
                    <a:pt x="1607" y="9964"/>
                    <a:pt x="3970" y="9964"/>
                  </a:cubicBezTo>
                  <a:cubicBezTo>
                    <a:pt x="6333" y="9964"/>
                    <a:pt x="7908" y="7412"/>
                    <a:pt x="6837" y="5302"/>
                  </a:cubicBezTo>
                  <a:lnTo>
                    <a:pt x="4254" y="166"/>
                  </a:lnTo>
                  <a:cubicBezTo>
                    <a:pt x="4191" y="56"/>
                    <a:pt x="4057" y="1"/>
                    <a:pt x="39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60"/>
            <p:cNvSpPr/>
            <p:nvPr/>
          </p:nvSpPr>
          <p:spPr>
            <a:xfrm>
              <a:off x="-1962262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1683" y="1"/>
                  </a:moveTo>
                  <a:cubicBezTo>
                    <a:pt x="1553" y="1"/>
                    <a:pt x="1419" y="56"/>
                    <a:pt x="1356" y="166"/>
                  </a:cubicBezTo>
                  <a:lnTo>
                    <a:pt x="1" y="2939"/>
                  </a:lnTo>
                  <a:lnTo>
                    <a:pt x="1608" y="6215"/>
                  </a:lnTo>
                  <a:cubicBezTo>
                    <a:pt x="1828" y="6625"/>
                    <a:pt x="1954" y="7097"/>
                    <a:pt x="1986" y="7570"/>
                  </a:cubicBezTo>
                  <a:cubicBezTo>
                    <a:pt x="3687" y="7381"/>
                    <a:pt x="4664" y="5585"/>
                    <a:pt x="3876" y="4010"/>
                  </a:cubicBezTo>
                  <a:lnTo>
                    <a:pt x="1986" y="166"/>
                  </a:lnTo>
                  <a:cubicBezTo>
                    <a:pt x="1938" y="56"/>
                    <a:pt x="1812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60"/>
            <p:cNvSpPr/>
            <p:nvPr/>
          </p:nvSpPr>
          <p:spPr>
            <a:xfrm>
              <a:off x="-19835275" y="3330250"/>
              <a:ext cx="116600" cy="189250"/>
            </a:xfrm>
            <a:custGeom>
              <a:rect b="b" l="l" r="r" t="t"/>
              <a:pathLst>
                <a:path extrusionOk="0" h="7570" w="4664">
                  <a:moveTo>
                    <a:pt x="2982" y="1"/>
                  </a:moveTo>
                  <a:cubicBezTo>
                    <a:pt x="2852" y="1"/>
                    <a:pt x="2726" y="56"/>
                    <a:pt x="2679" y="166"/>
                  </a:cubicBezTo>
                  <a:lnTo>
                    <a:pt x="788" y="4010"/>
                  </a:lnTo>
                  <a:cubicBezTo>
                    <a:pt x="1" y="5522"/>
                    <a:pt x="977" y="7381"/>
                    <a:pt x="2679" y="7570"/>
                  </a:cubicBezTo>
                  <a:cubicBezTo>
                    <a:pt x="2710" y="7097"/>
                    <a:pt x="2868" y="6593"/>
                    <a:pt x="3057" y="6152"/>
                  </a:cubicBezTo>
                  <a:lnTo>
                    <a:pt x="4663" y="2876"/>
                  </a:lnTo>
                  <a:lnTo>
                    <a:pt x="3309" y="166"/>
                  </a:lnTo>
                  <a:cubicBezTo>
                    <a:pt x="3246" y="56"/>
                    <a:pt x="3112" y="1"/>
                    <a:pt x="29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9" name="Google Shape;939;p60"/>
          <p:cNvSpPr/>
          <p:nvPr/>
        </p:nvSpPr>
        <p:spPr>
          <a:xfrm>
            <a:off x="5399663" y="3128052"/>
            <a:ext cx="341921" cy="302658"/>
          </a:xfrm>
          <a:custGeom>
            <a:rect b="b" l="l" r="r" t="t"/>
            <a:pathLst>
              <a:path extrusionOk="0" h="20691" w="20265">
                <a:moveTo>
                  <a:pt x="17542" y="1362"/>
                </a:moveTo>
                <a:lnTo>
                  <a:pt x="17542" y="1362"/>
                </a:lnTo>
                <a:cubicBezTo>
                  <a:pt x="17518" y="2373"/>
                  <a:pt x="17259" y="4453"/>
                  <a:pt x="15577" y="6130"/>
                </a:cubicBezTo>
                <a:cubicBezTo>
                  <a:pt x="14369" y="7343"/>
                  <a:pt x="12922" y="7812"/>
                  <a:pt x="11834" y="7994"/>
                </a:cubicBezTo>
                <a:lnTo>
                  <a:pt x="14647" y="5176"/>
                </a:lnTo>
                <a:cubicBezTo>
                  <a:pt x="14911" y="4913"/>
                  <a:pt x="14911" y="4486"/>
                  <a:pt x="14647" y="4223"/>
                </a:cubicBezTo>
                <a:cubicBezTo>
                  <a:pt x="14515" y="4091"/>
                  <a:pt x="14343" y="4025"/>
                  <a:pt x="14170" y="4025"/>
                </a:cubicBezTo>
                <a:cubicBezTo>
                  <a:pt x="13998" y="4025"/>
                  <a:pt x="13825" y="4091"/>
                  <a:pt x="13693" y="4223"/>
                </a:cubicBezTo>
                <a:lnTo>
                  <a:pt x="10837" y="7079"/>
                </a:lnTo>
                <a:cubicBezTo>
                  <a:pt x="11010" y="5986"/>
                  <a:pt x="11474" y="4515"/>
                  <a:pt x="12716" y="3279"/>
                </a:cubicBezTo>
                <a:cubicBezTo>
                  <a:pt x="14398" y="1596"/>
                  <a:pt x="16531" y="1385"/>
                  <a:pt x="17542" y="1362"/>
                </a:cubicBezTo>
                <a:close/>
                <a:moveTo>
                  <a:pt x="3384" y="1352"/>
                </a:moveTo>
                <a:cubicBezTo>
                  <a:pt x="6610" y="1352"/>
                  <a:pt x="9270" y="3881"/>
                  <a:pt x="9433" y="7103"/>
                </a:cubicBezTo>
                <a:lnTo>
                  <a:pt x="6552" y="4223"/>
                </a:lnTo>
                <a:cubicBezTo>
                  <a:pt x="6421" y="4091"/>
                  <a:pt x="6248" y="4025"/>
                  <a:pt x="6076" y="4025"/>
                </a:cubicBezTo>
                <a:cubicBezTo>
                  <a:pt x="5903" y="4025"/>
                  <a:pt x="5730" y="4091"/>
                  <a:pt x="5599" y="4223"/>
                </a:cubicBezTo>
                <a:cubicBezTo>
                  <a:pt x="5335" y="4486"/>
                  <a:pt x="5335" y="4913"/>
                  <a:pt x="5599" y="5176"/>
                </a:cubicBezTo>
                <a:lnTo>
                  <a:pt x="8479" y="8057"/>
                </a:lnTo>
                <a:cubicBezTo>
                  <a:pt x="5268" y="7903"/>
                  <a:pt x="2704" y="5277"/>
                  <a:pt x="2704" y="2028"/>
                </a:cubicBezTo>
                <a:lnTo>
                  <a:pt x="2704" y="1352"/>
                </a:lnTo>
                <a:lnTo>
                  <a:pt x="3375" y="1352"/>
                </a:lnTo>
                <a:cubicBezTo>
                  <a:pt x="3378" y="1352"/>
                  <a:pt x="3381" y="1352"/>
                  <a:pt x="3384" y="1352"/>
                </a:cubicBezTo>
                <a:close/>
                <a:moveTo>
                  <a:pt x="3387" y="0"/>
                </a:moveTo>
                <a:cubicBezTo>
                  <a:pt x="3383" y="0"/>
                  <a:pt x="3379" y="0"/>
                  <a:pt x="3375" y="0"/>
                </a:cubicBezTo>
                <a:lnTo>
                  <a:pt x="2023" y="0"/>
                </a:lnTo>
                <a:cubicBezTo>
                  <a:pt x="1654" y="0"/>
                  <a:pt x="1352" y="302"/>
                  <a:pt x="1352" y="676"/>
                </a:cubicBezTo>
                <a:lnTo>
                  <a:pt x="1352" y="2023"/>
                </a:lnTo>
                <a:cubicBezTo>
                  <a:pt x="1352" y="6121"/>
                  <a:pt x="4674" y="9442"/>
                  <a:pt x="8771" y="9447"/>
                </a:cubicBezTo>
                <a:lnTo>
                  <a:pt x="9447" y="9447"/>
                </a:lnTo>
                <a:lnTo>
                  <a:pt x="9447" y="11297"/>
                </a:lnTo>
                <a:cubicBezTo>
                  <a:pt x="7885" y="11527"/>
                  <a:pt x="6543" y="12519"/>
                  <a:pt x="5867" y="13947"/>
                </a:cubicBezTo>
                <a:lnTo>
                  <a:pt x="4722" y="13947"/>
                </a:lnTo>
                <a:cubicBezTo>
                  <a:pt x="1683" y="13947"/>
                  <a:pt x="1" y="16626"/>
                  <a:pt x="1" y="18481"/>
                </a:cubicBezTo>
                <a:cubicBezTo>
                  <a:pt x="1" y="19770"/>
                  <a:pt x="768" y="20690"/>
                  <a:pt x="2023" y="20690"/>
                </a:cubicBezTo>
                <a:lnTo>
                  <a:pt x="18213" y="20690"/>
                </a:lnTo>
                <a:cubicBezTo>
                  <a:pt x="19492" y="20690"/>
                  <a:pt x="20264" y="19770"/>
                  <a:pt x="20264" y="18495"/>
                </a:cubicBezTo>
                <a:cubicBezTo>
                  <a:pt x="20264" y="16635"/>
                  <a:pt x="18572" y="13947"/>
                  <a:pt x="15515" y="13947"/>
                </a:cubicBezTo>
                <a:lnTo>
                  <a:pt x="15519" y="13952"/>
                </a:lnTo>
                <a:cubicBezTo>
                  <a:pt x="15349" y="13952"/>
                  <a:pt x="15144" y="13950"/>
                  <a:pt x="14941" y="13950"/>
                </a:cubicBezTo>
                <a:cubicBezTo>
                  <a:pt x="14738" y="13950"/>
                  <a:pt x="14537" y="13952"/>
                  <a:pt x="14374" y="13956"/>
                </a:cubicBezTo>
                <a:cubicBezTo>
                  <a:pt x="13698" y="12528"/>
                  <a:pt x="12356" y="11531"/>
                  <a:pt x="10799" y="11297"/>
                </a:cubicBezTo>
                <a:lnTo>
                  <a:pt x="10799" y="9447"/>
                </a:lnTo>
                <a:cubicBezTo>
                  <a:pt x="12035" y="9423"/>
                  <a:pt x="14518" y="9102"/>
                  <a:pt x="16531" y="7084"/>
                </a:cubicBezTo>
                <a:cubicBezTo>
                  <a:pt x="19277" y="4342"/>
                  <a:pt x="18884" y="782"/>
                  <a:pt x="18865" y="628"/>
                </a:cubicBezTo>
                <a:cubicBezTo>
                  <a:pt x="18826" y="322"/>
                  <a:pt x="18582" y="77"/>
                  <a:pt x="18275" y="39"/>
                </a:cubicBezTo>
                <a:cubicBezTo>
                  <a:pt x="18236" y="34"/>
                  <a:pt x="17972" y="2"/>
                  <a:pt x="17556" y="2"/>
                </a:cubicBezTo>
                <a:cubicBezTo>
                  <a:pt x="16336" y="2"/>
                  <a:pt x="13805" y="278"/>
                  <a:pt x="11762" y="2325"/>
                </a:cubicBezTo>
                <a:cubicBezTo>
                  <a:pt x="11125" y="2962"/>
                  <a:pt x="10597" y="3705"/>
                  <a:pt x="10214" y="4525"/>
                </a:cubicBezTo>
                <a:cubicBezTo>
                  <a:pt x="9051" y="1782"/>
                  <a:pt x="6363" y="0"/>
                  <a:pt x="338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p60"/>
          <p:cNvGrpSpPr/>
          <p:nvPr/>
        </p:nvGrpSpPr>
        <p:grpSpPr>
          <a:xfrm>
            <a:off x="1139058" y="3111288"/>
            <a:ext cx="365742" cy="355365"/>
            <a:chOff x="-18271050" y="3333200"/>
            <a:chExt cx="304050" cy="306825"/>
          </a:xfrm>
        </p:grpSpPr>
        <p:sp>
          <p:nvSpPr>
            <p:cNvPr id="941" name="Google Shape;941;p60"/>
            <p:cNvSpPr/>
            <p:nvPr/>
          </p:nvSpPr>
          <p:spPr>
            <a:xfrm>
              <a:off x="-18271050" y="3407650"/>
              <a:ext cx="63025" cy="79575"/>
            </a:xfrm>
            <a:custGeom>
              <a:rect b="b" l="l" r="r" t="t"/>
              <a:pathLst>
                <a:path extrusionOk="0" h="3183" w="2521">
                  <a:moveTo>
                    <a:pt x="1765" y="0"/>
                  </a:moveTo>
                  <a:cubicBezTo>
                    <a:pt x="788" y="0"/>
                    <a:pt x="0" y="788"/>
                    <a:pt x="0" y="1764"/>
                  </a:cubicBezTo>
                  <a:cubicBezTo>
                    <a:pt x="0" y="2363"/>
                    <a:pt x="284" y="2867"/>
                    <a:pt x="694" y="3182"/>
                  </a:cubicBezTo>
                  <a:cubicBezTo>
                    <a:pt x="694" y="1733"/>
                    <a:pt x="1544" y="567"/>
                    <a:pt x="2521" y="158"/>
                  </a:cubicBezTo>
                  <a:cubicBezTo>
                    <a:pt x="2300" y="32"/>
                    <a:pt x="2048" y="0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60"/>
            <p:cNvSpPr/>
            <p:nvPr/>
          </p:nvSpPr>
          <p:spPr>
            <a:xfrm>
              <a:off x="-18030050" y="3406850"/>
              <a:ext cx="63050" cy="79575"/>
            </a:xfrm>
            <a:custGeom>
              <a:rect b="b" l="l" r="r" t="t"/>
              <a:pathLst>
                <a:path extrusionOk="0" h="3183" w="2522">
                  <a:moveTo>
                    <a:pt x="757" y="1"/>
                  </a:moveTo>
                  <a:cubicBezTo>
                    <a:pt x="474" y="1"/>
                    <a:pt x="253" y="64"/>
                    <a:pt x="1" y="158"/>
                  </a:cubicBezTo>
                  <a:cubicBezTo>
                    <a:pt x="978" y="568"/>
                    <a:pt x="1828" y="1733"/>
                    <a:pt x="1828" y="3183"/>
                  </a:cubicBezTo>
                  <a:cubicBezTo>
                    <a:pt x="2238" y="2868"/>
                    <a:pt x="2521" y="2332"/>
                    <a:pt x="2521" y="1765"/>
                  </a:cubicBezTo>
                  <a:cubicBezTo>
                    <a:pt x="2521" y="788"/>
                    <a:pt x="1734" y="1"/>
                    <a:pt x="7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-18136375" y="3549400"/>
              <a:ext cx="35475" cy="32325"/>
            </a:xfrm>
            <a:custGeom>
              <a:rect b="b" l="l" r="r" t="t"/>
              <a:pathLst>
                <a:path extrusionOk="0" h="1293" w="1419">
                  <a:moveTo>
                    <a:pt x="725" y="1"/>
                  </a:moveTo>
                  <a:cubicBezTo>
                    <a:pt x="347" y="1"/>
                    <a:pt x="95" y="222"/>
                    <a:pt x="1" y="600"/>
                  </a:cubicBezTo>
                  <a:lnTo>
                    <a:pt x="725" y="1293"/>
                  </a:lnTo>
                  <a:lnTo>
                    <a:pt x="1419" y="600"/>
                  </a:lnTo>
                  <a:cubicBezTo>
                    <a:pt x="1355" y="285"/>
                    <a:pt x="1072" y="1"/>
                    <a:pt x="7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-18233250" y="3423625"/>
              <a:ext cx="230800" cy="216400"/>
            </a:xfrm>
            <a:custGeom>
              <a:rect b="b" l="l" r="r" t="t"/>
              <a:pathLst>
                <a:path extrusionOk="0" h="8656" w="9232">
                  <a:moveTo>
                    <a:pt x="2427" y="2890"/>
                  </a:moveTo>
                  <a:cubicBezTo>
                    <a:pt x="2616" y="2890"/>
                    <a:pt x="2773" y="3047"/>
                    <a:pt x="2773" y="3268"/>
                  </a:cubicBezTo>
                  <a:cubicBezTo>
                    <a:pt x="2773" y="3457"/>
                    <a:pt x="2616" y="3614"/>
                    <a:pt x="2427" y="3614"/>
                  </a:cubicBezTo>
                  <a:cubicBezTo>
                    <a:pt x="2238" y="3614"/>
                    <a:pt x="2080" y="3457"/>
                    <a:pt x="2080" y="3268"/>
                  </a:cubicBezTo>
                  <a:cubicBezTo>
                    <a:pt x="2080" y="3047"/>
                    <a:pt x="2238" y="2890"/>
                    <a:pt x="2427" y="2890"/>
                  </a:cubicBezTo>
                  <a:close/>
                  <a:moveTo>
                    <a:pt x="6711" y="2890"/>
                  </a:moveTo>
                  <a:cubicBezTo>
                    <a:pt x="6900" y="2890"/>
                    <a:pt x="7089" y="3047"/>
                    <a:pt x="7089" y="3268"/>
                  </a:cubicBezTo>
                  <a:cubicBezTo>
                    <a:pt x="7058" y="3457"/>
                    <a:pt x="6900" y="3614"/>
                    <a:pt x="6711" y="3614"/>
                  </a:cubicBezTo>
                  <a:cubicBezTo>
                    <a:pt x="6522" y="3614"/>
                    <a:pt x="6365" y="3457"/>
                    <a:pt x="6365" y="3268"/>
                  </a:cubicBezTo>
                  <a:cubicBezTo>
                    <a:pt x="6365" y="3047"/>
                    <a:pt x="6522" y="2890"/>
                    <a:pt x="6711" y="2890"/>
                  </a:cubicBezTo>
                  <a:close/>
                  <a:moveTo>
                    <a:pt x="2066" y="0"/>
                  </a:moveTo>
                  <a:cubicBezTo>
                    <a:pt x="1647" y="0"/>
                    <a:pt x="1224" y="147"/>
                    <a:pt x="883" y="464"/>
                  </a:cubicBezTo>
                  <a:cubicBezTo>
                    <a:pt x="316" y="999"/>
                    <a:pt x="1" y="1724"/>
                    <a:pt x="1" y="2543"/>
                  </a:cubicBezTo>
                  <a:cubicBezTo>
                    <a:pt x="1" y="4528"/>
                    <a:pt x="1765" y="8308"/>
                    <a:pt x="4285" y="8655"/>
                  </a:cubicBezTo>
                  <a:lnTo>
                    <a:pt x="4285" y="6985"/>
                  </a:lnTo>
                  <a:lnTo>
                    <a:pt x="3372" y="6103"/>
                  </a:lnTo>
                  <a:lnTo>
                    <a:pt x="3340" y="6040"/>
                  </a:lnTo>
                  <a:cubicBezTo>
                    <a:pt x="3246" y="5977"/>
                    <a:pt x="3214" y="5883"/>
                    <a:pt x="3214" y="5820"/>
                  </a:cubicBezTo>
                  <a:cubicBezTo>
                    <a:pt x="3214" y="5032"/>
                    <a:pt x="3844" y="4402"/>
                    <a:pt x="4632" y="4402"/>
                  </a:cubicBezTo>
                  <a:cubicBezTo>
                    <a:pt x="5420" y="4402"/>
                    <a:pt x="6050" y="5032"/>
                    <a:pt x="6050" y="5820"/>
                  </a:cubicBezTo>
                  <a:cubicBezTo>
                    <a:pt x="6050" y="5883"/>
                    <a:pt x="6018" y="6009"/>
                    <a:pt x="5924" y="6040"/>
                  </a:cubicBezTo>
                  <a:lnTo>
                    <a:pt x="4947" y="6985"/>
                  </a:lnTo>
                  <a:lnTo>
                    <a:pt x="4947" y="8655"/>
                  </a:lnTo>
                  <a:cubicBezTo>
                    <a:pt x="7436" y="8340"/>
                    <a:pt x="9232" y="4559"/>
                    <a:pt x="9232" y="2543"/>
                  </a:cubicBezTo>
                  <a:cubicBezTo>
                    <a:pt x="9232" y="1724"/>
                    <a:pt x="8917" y="999"/>
                    <a:pt x="8349" y="464"/>
                  </a:cubicBezTo>
                  <a:cubicBezTo>
                    <a:pt x="7984" y="157"/>
                    <a:pt x="7553" y="14"/>
                    <a:pt x="7131" y="14"/>
                  </a:cubicBezTo>
                  <a:cubicBezTo>
                    <a:pt x="6425" y="14"/>
                    <a:pt x="5747" y="415"/>
                    <a:pt x="5451" y="1125"/>
                  </a:cubicBezTo>
                  <a:lnTo>
                    <a:pt x="5230" y="1755"/>
                  </a:lnTo>
                  <a:cubicBezTo>
                    <a:pt x="5104" y="2039"/>
                    <a:pt x="4852" y="2197"/>
                    <a:pt x="4600" y="2197"/>
                  </a:cubicBezTo>
                  <a:cubicBezTo>
                    <a:pt x="4317" y="2197"/>
                    <a:pt x="4033" y="2039"/>
                    <a:pt x="3970" y="1755"/>
                  </a:cubicBezTo>
                  <a:lnTo>
                    <a:pt x="3718" y="1125"/>
                  </a:lnTo>
                  <a:cubicBezTo>
                    <a:pt x="3461" y="414"/>
                    <a:pt x="2771" y="0"/>
                    <a:pt x="20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60"/>
            <p:cNvSpPr/>
            <p:nvPr/>
          </p:nvSpPr>
          <p:spPr>
            <a:xfrm>
              <a:off x="-18231675" y="3333200"/>
              <a:ext cx="220575" cy="125650"/>
            </a:xfrm>
            <a:custGeom>
              <a:rect b="b" l="l" r="r" t="t"/>
              <a:pathLst>
                <a:path extrusionOk="0" h="5026" w="8823">
                  <a:moveTo>
                    <a:pt x="3088" y="1088"/>
                  </a:moveTo>
                  <a:cubicBezTo>
                    <a:pt x="3277" y="1088"/>
                    <a:pt x="3435" y="1245"/>
                    <a:pt x="3435" y="1434"/>
                  </a:cubicBezTo>
                  <a:lnTo>
                    <a:pt x="3435" y="2159"/>
                  </a:lnTo>
                  <a:cubicBezTo>
                    <a:pt x="3435" y="2348"/>
                    <a:pt x="3277" y="2506"/>
                    <a:pt x="3088" y="2506"/>
                  </a:cubicBezTo>
                  <a:cubicBezTo>
                    <a:pt x="2868" y="2506"/>
                    <a:pt x="2710" y="2348"/>
                    <a:pt x="2710" y="2159"/>
                  </a:cubicBezTo>
                  <a:lnTo>
                    <a:pt x="2710" y="1434"/>
                  </a:lnTo>
                  <a:cubicBezTo>
                    <a:pt x="2710" y="1245"/>
                    <a:pt x="2868" y="1088"/>
                    <a:pt x="3088" y="1088"/>
                  </a:cubicBezTo>
                  <a:close/>
                  <a:moveTo>
                    <a:pt x="5955" y="1088"/>
                  </a:moveTo>
                  <a:cubicBezTo>
                    <a:pt x="6144" y="1088"/>
                    <a:pt x="6302" y="1245"/>
                    <a:pt x="6302" y="1434"/>
                  </a:cubicBezTo>
                  <a:lnTo>
                    <a:pt x="6302" y="2159"/>
                  </a:lnTo>
                  <a:cubicBezTo>
                    <a:pt x="6302" y="2348"/>
                    <a:pt x="6144" y="2506"/>
                    <a:pt x="5955" y="2506"/>
                  </a:cubicBezTo>
                  <a:cubicBezTo>
                    <a:pt x="5735" y="2506"/>
                    <a:pt x="5577" y="2348"/>
                    <a:pt x="5577" y="2159"/>
                  </a:cubicBezTo>
                  <a:lnTo>
                    <a:pt x="5577" y="1434"/>
                  </a:lnTo>
                  <a:cubicBezTo>
                    <a:pt x="5577" y="1245"/>
                    <a:pt x="5735" y="1088"/>
                    <a:pt x="5955" y="1088"/>
                  </a:cubicBezTo>
                  <a:close/>
                  <a:moveTo>
                    <a:pt x="4537" y="1781"/>
                  </a:moveTo>
                  <a:cubicBezTo>
                    <a:pt x="4726" y="1781"/>
                    <a:pt x="4884" y="1938"/>
                    <a:pt x="4884" y="2159"/>
                  </a:cubicBezTo>
                  <a:lnTo>
                    <a:pt x="4884" y="2852"/>
                  </a:lnTo>
                  <a:cubicBezTo>
                    <a:pt x="4884" y="3041"/>
                    <a:pt x="4726" y="3199"/>
                    <a:pt x="4537" y="3199"/>
                  </a:cubicBezTo>
                  <a:cubicBezTo>
                    <a:pt x="4317" y="3199"/>
                    <a:pt x="4159" y="3041"/>
                    <a:pt x="4159" y="2852"/>
                  </a:cubicBezTo>
                  <a:lnTo>
                    <a:pt x="4159" y="2159"/>
                  </a:lnTo>
                  <a:cubicBezTo>
                    <a:pt x="4159" y="1938"/>
                    <a:pt x="4317" y="1781"/>
                    <a:pt x="4537" y="1781"/>
                  </a:cubicBezTo>
                  <a:close/>
                  <a:moveTo>
                    <a:pt x="4427" y="1"/>
                  </a:moveTo>
                  <a:cubicBezTo>
                    <a:pt x="4372" y="1"/>
                    <a:pt x="4317" y="17"/>
                    <a:pt x="4254" y="48"/>
                  </a:cubicBezTo>
                  <a:lnTo>
                    <a:pt x="3655" y="395"/>
                  </a:lnTo>
                  <a:lnTo>
                    <a:pt x="2994" y="237"/>
                  </a:lnTo>
                  <a:cubicBezTo>
                    <a:pt x="2964" y="230"/>
                    <a:pt x="2934" y="226"/>
                    <a:pt x="2905" y="226"/>
                  </a:cubicBezTo>
                  <a:cubicBezTo>
                    <a:pt x="2810" y="226"/>
                    <a:pt x="2719" y="267"/>
                    <a:pt x="2647" y="363"/>
                  </a:cubicBezTo>
                  <a:lnTo>
                    <a:pt x="2175" y="836"/>
                  </a:lnTo>
                  <a:lnTo>
                    <a:pt x="1481" y="867"/>
                  </a:lnTo>
                  <a:cubicBezTo>
                    <a:pt x="1387" y="867"/>
                    <a:pt x="1261" y="962"/>
                    <a:pt x="1166" y="1088"/>
                  </a:cubicBezTo>
                  <a:lnTo>
                    <a:pt x="851" y="1655"/>
                  </a:lnTo>
                  <a:cubicBezTo>
                    <a:pt x="599" y="1749"/>
                    <a:pt x="127" y="1875"/>
                    <a:pt x="1" y="2096"/>
                  </a:cubicBezTo>
                  <a:cubicBezTo>
                    <a:pt x="851" y="2159"/>
                    <a:pt x="1450" y="2380"/>
                    <a:pt x="1922" y="2821"/>
                  </a:cubicBezTo>
                  <a:cubicBezTo>
                    <a:pt x="2994" y="2821"/>
                    <a:pt x="3907" y="3451"/>
                    <a:pt x="4285" y="4396"/>
                  </a:cubicBezTo>
                  <a:lnTo>
                    <a:pt x="4537" y="5026"/>
                  </a:lnTo>
                  <a:lnTo>
                    <a:pt x="4726" y="4396"/>
                  </a:lnTo>
                  <a:cubicBezTo>
                    <a:pt x="5104" y="3451"/>
                    <a:pt x="6018" y="2821"/>
                    <a:pt x="7058" y="2821"/>
                  </a:cubicBezTo>
                  <a:cubicBezTo>
                    <a:pt x="7486" y="2421"/>
                    <a:pt x="7992" y="2150"/>
                    <a:pt x="8623" y="2150"/>
                  </a:cubicBezTo>
                  <a:cubicBezTo>
                    <a:pt x="8688" y="2150"/>
                    <a:pt x="8754" y="2153"/>
                    <a:pt x="8822" y="2159"/>
                  </a:cubicBezTo>
                  <a:cubicBezTo>
                    <a:pt x="8791" y="2033"/>
                    <a:pt x="8696" y="1938"/>
                    <a:pt x="8633" y="1907"/>
                  </a:cubicBezTo>
                  <a:lnTo>
                    <a:pt x="8003" y="1655"/>
                  </a:lnTo>
                  <a:lnTo>
                    <a:pt x="7688" y="1088"/>
                  </a:lnTo>
                  <a:cubicBezTo>
                    <a:pt x="7656" y="962"/>
                    <a:pt x="7530" y="867"/>
                    <a:pt x="7373" y="867"/>
                  </a:cubicBezTo>
                  <a:lnTo>
                    <a:pt x="6711" y="836"/>
                  </a:lnTo>
                  <a:lnTo>
                    <a:pt x="6239" y="363"/>
                  </a:lnTo>
                  <a:cubicBezTo>
                    <a:pt x="6144" y="300"/>
                    <a:pt x="5987" y="237"/>
                    <a:pt x="5861" y="237"/>
                  </a:cubicBezTo>
                  <a:lnTo>
                    <a:pt x="5199" y="395"/>
                  </a:lnTo>
                  <a:lnTo>
                    <a:pt x="4600" y="48"/>
                  </a:lnTo>
                  <a:cubicBezTo>
                    <a:pt x="4537" y="17"/>
                    <a:pt x="4482" y="1"/>
                    <a:pt x="44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46" name="Google Shape;946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1"/>
          <p:cNvSpPr txBox="1"/>
          <p:nvPr>
            <p:ph type="title"/>
          </p:nvPr>
        </p:nvSpPr>
        <p:spPr>
          <a:xfrm>
            <a:off x="1598850" y="1179450"/>
            <a:ext cx="5946300" cy="27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Quelques exemples de dilemmes</a:t>
            </a:r>
            <a:endParaRPr sz="4400">
              <a:solidFill>
                <a:schemeClr val="dk2"/>
              </a:solidFill>
            </a:endParaRPr>
          </a:p>
        </p:txBody>
      </p:sp>
      <p:sp>
        <p:nvSpPr>
          <p:cNvPr id="952" name="Google Shape;95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2"/>
          <p:cNvSpPr txBox="1"/>
          <p:nvPr>
            <p:ph idx="1" type="subTitle"/>
          </p:nvPr>
        </p:nvSpPr>
        <p:spPr>
          <a:xfrm>
            <a:off x="1482300" y="2730600"/>
            <a:ext cx="6179400" cy="13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Devons-nous privilégier la déforestation de l’amazonie afin de permettre de nourrir la population, au détriment des populations et de la biodiversité qui vivent dans la forêt amazonienne 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62"/>
          <p:cNvSpPr txBox="1"/>
          <p:nvPr>
            <p:ph type="title"/>
          </p:nvPr>
        </p:nvSpPr>
        <p:spPr>
          <a:xfrm>
            <a:off x="2558700" y="1555500"/>
            <a:ext cx="4026600" cy="11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Amazonie</a:t>
            </a:r>
            <a:endParaRPr sz="6200"/>
          </a:p>
        </p:txBody>
      </p:sp>
      <p:sp>
        <p:nvSpPr>
          <p:cNvPr id="959" name="Google Shape;959;p62"/>
          <p:cNvSpPr/>
          <p:nvPr/>
        </p:nvSpPr>
        <p:spPr>
          <a:xfrm>
            <a:off x="-609600" y="2768673"/>
            <a:ext cx="5279600" cy="2542033"/>
          </a:xfrm>
          <a:custGeom>
            <a:rect b="b" l="l" r="r" t="t"/>
            <a:pathLst>
              <a:path extrusionOk="0" h="83243" w="211184">
                <a:moveTo>
                  <a:pt x="0" y="7154"/>
                </a:moveTo>
                <a:cubicBezTo>
                  <a:pt x="23413" y="-8457"/>
                  <a:pt x="65158" y="3583"/>
                  <a:pt x="82316" y="25888"/>
                </a:cubicBezTo>
                <a:cubicBezTo>
                  <a:pt x="86706" y="31595"/>
                  <a:pt x="86489" y="42595"/>
                  <a:pt x="81181" y="47460"/>
                </a:cubicBezTo>
                <a:cubicBezTo>
                  <a:pt x="75880" y="52319"/>
                  <a:pt x="62280" y="54136"/>
                  <a:pt x="59608" y="47460"/>
                </a:cubicBezTo>
                <a:cubicBezTo>
                  <a:pt x="53490" y="32176"/>
                  <a:pt x="94522" y="39619"/>
                  <a:pt x="108998" y="47460"/>
                </a:cubicBezTo>
                <a:cubicBezTo>
                  <a:pt x="128069" y="57790"/>
                  <a:pt x="145077" y="72749"/>
                  <a:pt x="165768" y="79251"/>
                </a:cubicBezTo>
                <a:cubicBezTo>
                  <a:pt x="180228" y="83795"/>
                  <a:pt x="196257" y="84156"/>
                  <a:pt x="211184" y="8152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0" name="Google Shape;960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5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Notre équipe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48" name="Google Shape;548;p45"/>
          <p:cNvSpPr txBox="1"/>
          <p:nvPr>
            <p:ph idx="1" type="subTitle"/>
          </p:nvPr>
        </p:nvSpPr>
        <p:spPr>
          <a:xfrm>
            <a:off x="2569500" y="3598138"/>
            <a:ext cx="2156400" cy="8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Conception des énigmes du premier et deuxième semestre</a:t>
            </a:r>
            <a:endParaRPr/>
          </a:p>
        </p:txBody>
      </p:sp>
      <p:sp>
        <p:nvSpPr>
          <p:cNvPr id="549" name="Google Shape;549;p45"/>
          <p:cNvSpPr txBox="1"/>
          <p:nvPr>
            <p:ph idx="2" type="subTitle"/>
          </p:nvPr>
        </p:nvSpPr>
        <p:spPr>
          <a:xfrm>
            <a:off x="2569500" y="3336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Cléa BOURDARIAS</a:t>
            </a:r>
            <a:endParaRPr sz="1700"/>
          </a:p>
        </p:txBody>
      </p:sp>
      <p:sp>
        <p:nvSpPr>
          <p:cNvPr id="550" name="Google Shape;550;p45"/>
          <p:cNvSpPr txBox="1"/>
          <p:nvPr>
            <p:ph idx="3" type="subTitle"/>
          </p:nvPr>
        </p:nvSpPr>
        <p:spPr>
          <a:xfrm>
            <a:off x="452775" y="3598138"/>
            <a:ext cx="21564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Conception des énigmes du premier semestre</a:t>
            </a:r>
            <a:endParaRPr/>
          </a:p>
        </p:txBody>
      </p:sp>
      <p:sp>
        <p:nvSpPr>
          <p:cNvPr id="551" name="Google Shape;551;p45"/>
          <p:cNvSpPr txBox="1"/>
          <p:nvPr>
            <p:ph idx="4" type="subTitle"/>
          </p:nvPr>
        </p:nvSpPr>
        <p:spPr>
          <a:xfrm>
            <a:off x="452775" y="3336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Lisa DUPEYROUX</a:t>
            </a:r>
            <a:endParaRPr sz="1800"/>
          </a:p>
        </p:txBody>
      </p:sp>
      <p:sp>
        <p:nvSpPr>
          <p:cNvPr id="552" name="Google Shape;552;p45"/>
          <p:cNvSpPr txBox="1"/>
          <p:nvPr>
            <p:ph idx="5" type="subTitle"/>
          </p:nvPr>
        </p:nvSpPr>
        <p:spPr>
          <a:xfrm>
            <a:off x="6802925" y="3598138"/>
            <a:ext cx="2156400" cy="5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Conception de l’application mobile</a:t>
            </a:r>
            <a:endParaRPr/>
          </a:p>
        </p:txBody>
      </p:sp>
      <p:sp>
        <p:nvSpPr>
          <p:cNvPr id="553" name="Google Shape;553;p45"/>
          <p:cNvSpPr txBox="1"/>
          <p:nvPr>
            <p:ph idx="6" type="subTitle"/>
          </p:nvPr>
        </p:nvSpPr>
        <p:spPr>
          <a:xfrm>
            <a:off x="6802925" y="3336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Lise GAUTHIER</a:t>
            </a:r>
            <a:endParaRPr sz="1800"/>
          </a:p>
        </p:txBody>
      </p:sp>
      <p:pic>
        <p:nvPicPr>
          <p:cNvPr id="554" name="Google Shape;554;p45"/>
          <p:cNvPicPr preferRelativeResize="0"/>
          <p:nvPr/>
        </p:nvPicPr>
        <p:blipFill rotWithShape="1">
          <a:blip r:embed="rId3">
            <a:alphaModFix/>
          </a:blip>
          <a:srcRect b="0" l="179" r="169" t="0"/>
          <a:stretch/>
        </p:blipFill>
        <p:spPr>
          <a:xfrm>
            <a:off x="2791792" y="1465850"/>
            <a:ext cx="1711800" cy="17118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5" name="Google Shape;555;p45"/>
          <p:cNvSpPr txBox="1"/>
          <p:nvPr>
            <p:ph idx="5" type="subTitle"/>
          </p:nvPr>
        </p:nvSpPr>
        <p:spPr>
          <a:xfrm>
            <a:off x="4686200" y="3598138"/>
            <a:ext cx="2156400" cy="7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Conception des énigmes premier et deuxième semestre</a:t>
            </a:r>
            <a:endParaRPr/>
          </a:p>
        </p:txBody>
      </p:sp>
      <p:sp>
        <p:nvSpPr>
          <p:cNvPr id="556" name="Google Shape;556;p45"/>
          <p:cNvSpPr txBox="1"/>
          <p:nvPr>
            <p:ph idx="6" type="subTitle"/>
          </p:nvPr>
        </p:nvSpPr>
        <p:spPr>
          <a:xfrm>
            <a:off x="4686200" y="333618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Defne KESKIN</a:t>
            </a:r>
            <a:endParaRPr sz="1800"/>
          </a:p>
        </p:txBody>
      </p:sp>
      <p:pic>
        <p:nvPicPr>
          <p:cNvPr id="557" name="Google Shape;557;p45"/>
          <p:cNvPicPr preferRelativeResize="0"/>
          <p:nvPr/>
        </p:nvPicPr>
        <p:blipFill rotWithShape="1">
          <a:blip r:embed="rId4">
            <a:alphaModFix/>
          </a:blip>
          <a:srcRect b="4159" l="6079" r="4904" t="2989"/>
          <a:stretch/>
        </p:blipFill>
        <p:spPr>
          <a:xfrm>
            <a:off x="675075" y="1440662"/>
            <a:ext cx="1711800" cy="171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8" name="Google Shape;558;p45"/>
          <p:cNvPicPr preferRelativeResize="0"/>
          <p:nvPr/>
        </p:nvPicPr>
        <p:blipFill rotWithShape="1">
          <a:blip r:embed="rId5">
            <a:alphaModFix/>
          </a:blip>
          <a:srcRect b="17887" l="0" r="0" t="7110"/>
          <a:stretch/>
        </p:blipFill>
        <p:spPr>
          <a:xfrm>
            <a:off x="7025225" y="1465850"/>
            <a:ext cx="1711800" cy="171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59" name="Google Shape;559;p45"/>
          <p:cNvPicPr preferRelativeResize="0"/>
          <p:nvPr/>
        </p:nvPicPr>
        <p:blipFill rotWithShape="1">
          <a:blip r:embed="rId6">
            <a:alphaModFix/>
          </a:blip>
          <a:srcRect b="1625" l="0" r="0" t="1634"/>
          <a:stretch/>
        </p:blipFill>
        <p:spPr>
          <a:xfrm>
            <a:off x="4908508" y="1465862"/>
            <a:ext cx="1711800" cy="17118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60" name="Google Shape;560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63"/>
          <p:cNvSpPr txBox="1"/>
          <p:nvPr>
            <p:ph idx="1" type="subTitle"/>
          </p:nvPr>
        </p:nvSpPr>
        <p:spPr>
          <a:xfrm>
            <a:off x="1482300" y="2730600"/>
            <a:ext cx="6179400" cy="13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Devons-nous encourager l’exploitation du lithium qui permet l’enrichissement des pays d'Amérique latine, alors que ces exploitations ne sont pas directement en faveur des populations locales qui en pâtissent 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63"/>
          <p:cNvSpPr txBox="1"/>
          <p:nvPr>
            <p:ph type="title"/>
          </p:nvPr>
        </p:nvSpPr>
        <p:spPr>
          <a:xfrm>
            <a:off x="2558700" y="1555500"/>
            <a:ext cx="4026600" cy="11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Lithium</a:t>
            </a:r>
            <a:endParaRPr sz="6200"/>
          </a:p>
        </p:txBody>
      </p:sp>
      <p:sp>
        <p:nvSpPr>
          <p:cNvPr id="967" name="Google Shape;967;p63"/>
          <p:cNvSpPr/>
          <p:nvPr/>
        </p:nvSpPr>
        <p:spPr>
          <a:xfrm>
            <a:off x="-609600" y="2768673"/>
            <a:ext cx="5279600" cy="2542033"/>
          </a:xfrm>
          <a:custGeom>
            <a:rect b="b" l="l" r="r" t="t"/>
            <a:pathLst>
              <a:path extrusionOk="0" h="83243" w="211184">
                <a:moveTo>
                  <a:pt x="0" y="7154"/>
                </a:moveTo>
                <a:cubicBezTo>
                  <a:pt x="23413" y="-8457"/>
                  <a:pt x="65158" y="3583"/>
                  <a:pt x="82316" y="25888"/>
                </a:cubicBezTo>
                <a:cubicBezTo>
                  <a:pt x="86706" y="31595"/>
                  <a:pt x="86489" y="42595"/>
                  <a:pt x="81181" y="47460"/>
                </a:cubicBezTo>
                <a:cubicBezTo>
                  <a:pt x="75880" y="52319"/>
                  <a:pt x="62280" y="54136"/>
                  <a:pt x="59608" y="47460"/>
                </a:cubicBezTo>
                <a:cubicBezTo>
                  <a:pt x="53490" y="32176"/>
                  <a:pt x="94522" y="39619"/>
                  <a:pt x="108998" y="47460"/>
                </a:cubicBezTo>
                <a:cubicBezTo>
                  <a:pt x="128069" y="57790"/>
                  <a:pt x="145077" y="72749"/>
                  <a:pt x="165768" y="79251"/>
                </a:cubicBezTo>
                <a:cubicBezTo>
                  <a:pt x="180228" y="83795"/>
                  <a:pt x="196257" y="84156"/>
                  <a:pt x="211184" y="8152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68" name="Google Shape;968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64"/>
          <p:cNvSpPr txBox="1"/>
          <p:nvPr>
            <p:ph idx="1" type="subTitle"/>
          </p:nvPr>
        </p:nvSpPr>
        <p:spPr>
          <a:xfrm>
            <a:off x="1482300" y="2410150"/>
            <a:ext cx="6179400" cy="13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Devons-nous soutenir la construction d’un aéroport dont les bénéfices liés à sa construction sont estimés à 3 milliards d’euros par an ?</a:t>
            </a:r>
            <a:endParaRPr/>
          </a:p>
        </p:txBody>
      </p:sp>
      <p:sp>
        <p:nvSpPr>
          <p:cNvPr id="974" name="Google Shape;974;p64"/>
          <p:cNvSpPr txBox="1"/>
          <p:nvPr>
            <p:ph type="title"/>
          </p:nvPr>
        </p:nvSpPr>
        <p:spPr>
          <a:xfrm>
            <a:off x="2558700" y="1555500"/>
            <a:ext cx="4026600" cy="117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200"/>
              <a:t>Tourisme</a:t>
            </a:r>
            <a:endParaRPr sz="6200"/>
          </a:p>
        </p:txBody>
      </p:sp>
      <p:sp>
        <p:nvSpPr>
          <p:cNvPr id="975" name="Google Shape;975;p64"/>
          <p:cNvSpPr/>
          <p:nvPr/>
        </p:nvSpPr>
        <p:spPr>
          <a:xfrm>
            <a:off x="-609600" y="2768673"/>
            <a:ext cx="5279600" cy="2542033"/>
          </a:xfrm>
          <a:custGeom>
            <a:rect b="b" l="l" r="r" t="t"/>
            <a:pathLst>
              <a:path extrusionOk="0" h="83243" w="211184">
                <a:moveTo>
                  <a:pt x="0" y="7154"/>
                </a:moveTo>
                <a:cubicBezTo>
                  <a:pt x="23413" y="-8457"/>
                  <a:pt x="65158" y="3583"/>
                  <a:pt x="82316" y="25888"/>
                </a:cubicBezTo>
                <a:cubicBezTo>
                  <a:pt x="86706" y="31595"/>
                  <a:pt x="86489" y="42595"/>
                  <a:pt x="81181" y="47460"/>
                </a:cubicBezTo>
                <a:cubicBezTo>
                  <a:pt x="75880" y="52319"/>
                  <a:pt x="62280" y="54136"/>
                  <a:pt x="59608" y="47460"/>
                </a:cubicBezTo>
                <a:cubicBezTo>
                  <a:pt x="53490" y="32176"/>
                  <a:pt x="94522" y="39619"/>
                  <a:pt x="108998" y="47460"/>
                </a:cubicBezTo>
                <a:cubicBezTo>
                  <a:pt x="128069" y="57790"/>
                  <a:pt x="145077" y="72749"/>
                  <a:pt x="165768" y="79251"/>
                </a:cubicBezTo>
                <a:cubicBezTo>
                  <a:pt x="180228" y="83795"/>
                  <a:pt x="196257" y="84156"/>
                  <a:pt x="211184" y="8152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76" name="Google Shape;976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65"/>
          <p:cNvSpPr/>
          <p:nvPr/>
        </p:nvSpPr>
        <p:spPr>
          <a:xfrm>
            <a:off x="1035412" y="1642388"/>
            <a:ext cx="1901249" cy="185870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65"/>
          <p:cNvSpPr txBox="1"/>
          <p:nvPr>
            <p:ph type="title"/>
          </p:nvPr>
        </p:nvSpPr>
        <p:spPr>
          <a:xfrm>
            <a:off x="3261487" y="1625738"/>
            <a:ext cx="4847100" cy="15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L'application</a:t>
            </a:r>
            <a:r>
              <a:rPr lang="en"/>
              <a:t> mobile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83" name="Google Shape;983;p65"/>
          <p:cNvSpPr txBox="1"/>
          <p:nvPr>
            <p:ph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984" name="Google Shape;984;p65"/>
          <p:cNvSpPr txBox="1"/>
          <p:nvPr>
            <p:ph idx="1" type="subTitle"/>
          </p:nvPr>
        </p:nvSpPr>
        <p:spPr>
          <a:xfrm>
            <a:off x="3261476" y="2865451"/>
            <a:ext cx="52683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L’Escape Game sur Android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66"/>
          <p:cNvPicPr preferRelativeResize="0"/>
          <p:nvPr/>
        </p:nvPicPr>
        <p:blipFill rotWithShape="1">
          <a:blip r:embed="rId3">
            <a:alphaModFix/>
          </a:blip>
          <a:srcRect b="288" l="0" r="0" t="298"/>
          <a:stretch/>
        </p:blipFill>
        <p:spPr>
          <a:xfrm>
            <a:off x="3760068" y="1446034"/>
            <a:ext cx="1628326" cy="9806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0" name="Google Shape;990;p66"/>
          <p:cNvGrpSpPr/>
          <p:nvPr/>
        </p:nvGrpSpPr>
        <p:grpSpPr>
          <a:xfrm rot="-5400000">
            <a:off x="3993699" y="806788"/>
            <a:ext cx="1156771" cy="2273400"/>
            <a:chOff x="4571999" y="1621825"/>
            <a:chExt cx="1371719" cy="2695518"/>
          </a:xfrm>
        </p:grpSpPr>
        <p:sp>
          <p:nvSpPr>
            <p:cNvPr id="991" name="Google Shape;991;p66"/>
            <p:cNvSpPr/>
            <p:nvPr/>
          </p:nvSpPr>
          <p:spPr>
            <a:xfrm>
              <a:off x="4571999" y="1621825"/>
              <a:ext cx="1371719" cy="2695518"/>
            </a:xfrm>
            <a:custGeom>
              <a:rect b="b" l="l" r="r" t="t"/>
              <a:pathLst>
                <a:path extrusionOk="0" h="202823" w="95757">
                  <a:moveTo>
                    <a:pt x="55823" y="15602"/>
                  </a:moveTo>
                  <a:cubicBezTo>
                    <a:pt x="56968" y="15602"/>
                    <a:pt x="57970" y="16604"/>
                    <a:pt x="57970" y="17749"/>
                  </a:cubicBezTo>
                  <a:lnTo>
                    <a:pt x="57970" y="17892"/>
                  </a:lnTo>
                  <a:cubicBezTo>
                    <a:pt x="57970" y="19037"/>
                    <a:pt x="56968" y="20039"/>
                    <a:pt x="55823" y="20039"/>
                  </a:cubicBezTo>
                  <a:lnTo>
                    <a:pt x="41080" y="20039"/>
                  </a:lnTo>
                  <a:cubicBezTo>
                    <a:pt x="39935" y="20039"/>
                    <a:pt x="38933" y="19037"/>
                    <a:pt x="38933" y="17892"/>
                  </a:cubicBezTo>
                  <a:lnTo>
                    <a:pt x="38933" y="17749"/>
                  </a:lnTo>
                  <a:cubicBezTo>
                    <a:pt x="38933" y="16604"/>
                    <a:pt x="39935" y="15602"/>
                    <a:pt x="41080" y="15602"/>
                  </a:cubicBezTo>
                  <a:close/>
                  <a:moveTo>
                    <a:pt x="89173" y="28913"/>
                  </a:moveTo>
                  <a:lnTo>
                    <a:pt x="89173" y="173909"/>
                  </a:lnTo>
                  <a:lnTo>
                    <a:pt x="7729" y="173909"/>
                  </a:lnTo>
                  <a:lnTo>
                    <a:pt x="7729" y="28913"/>
                  </a:lnTo>
                  <a:close/>
                  <a:moveTo>
                    <a:pt x="13598" y="0"/>
                  </a:moveTo>
                  <a:cubicBezTo>
                    <a:pt x="6012" y="0"/>
                    <a:pt x="0" y="6155"/>
                    <a:pt x="0" y="13598"/>
                  </a:cubicBezTo>
                  <a:lnTo>
                    <a:pt x="0" y="189225"/>
                  </a:lnTo>
                  <a:cubicBezTo>
                    <a:pt x="0" y="196811"/>
                    <a:pt x="6012" y="202823"/>
                    <a:pt x="13598" y="202823"/>
                  </a:cubicBezTo>
                  <a:lnTo>
                    <a:pt x="82159" y="202823"/>
                  </a:lnTo>
                  <a:cubicBezTo>
                    <a:pt x="89745" y="202823"/>
                    <a:pt x="95757" y="196811"/>
                    <a:pt x="95757" y="189225"/>
                  </a:cubicBezTo>
                  <a:lnTo>
                    <a:pt x="95757" y="13598"/>
                  </a:lnTo>
                  <a:cubicBezTo>
                    <a:pt x="95757" y="6155"/>
                    <a:pt x="89745" y="0"/>
                    <a:pt x="8215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66"/>
            <p:cNvSpPr/>
            <p:nvPr/>
          </p:nvSpPr>
          <p:spPr>
            <a:xfrm>
              <a:off x="5097025" y="1824213"/>
              <a:ext cx="321600" cy="693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66"/>
            <p:cNvSpPr/>
            <p:nvPr/>
          </p:nvSpPr>
          <p:spPr>
            <a:xfrm>
              <a:off x="5167368" y="4029075"/>
              <a:ext cx="180900" cy="1809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4" name="Google Shape;994;p66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Choix Technologique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95" name="Google Shape;995;p66"/>
          <p:cNvSpPr/>
          <p:nvPr/>
        </p:nvSpPr>
        <p:spPr>
          <a:xfrm rot="-5400000">
            <a:off x="2272962" y="2643492"/>
            <a:ext cx="689101" cy="673680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6" name="Google Shape;99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5400" y="2818215"/>
            <a:ext cx="324225" cy="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66"/>
          <p:cNvSpPr txBox="1"/>
          <p:nvPr>
            <p:ph idx="4294967295" type="subTitle"/>
          </p:nvPr>
        </p:nvSpPr>
        <p:spPr>
          <a:xfrm>
            <a:off x="1100263" y="3266675"/>
            <a:ext cx="30345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Partie front-end uniquement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Kotlin</a:t>
            </a:r>
            <a:endParaRPr/>
          </a:p>
        </p:txBody>
      </p:sp>
      <p:sp>
        <p:nvSpPr>
          <p:cNvPr id="998" name="Google Shape;998;p66"/>
          <p:cNvSpPr/>
          <p:nvPr/>
        </p:nvSpPr>
        <p:spPr>
          <a:xfrm>
            <a:off x="6174212" y="2643494"/>
            <a:ext cx="689101" cy="673680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99" name="Google Shape;999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4004" y="2693980"/>
            <a:ext cx="529520" cy="5727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66"/>
          <p:cNvSpPr txBox="1"/>
          <p:nvPr>
            <p:ph idx="4294967295" type="subTitle"/>
          </p:nvPr>
        </p:nvSpPr>
        <p:spPr>
          <a:xfrm>
            <a:off x="4734650" y="3266675"/>
            <a:ext cx="3568200" cy="107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Jetpack Compose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Aperçu en temps réel, flexibilité, interactivité et compatibilité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Notion de composants</a:t>
            </a:r>
            <a:endParaRPr/>
          </a:p>
        </p:txBody>
      </p:sp>
      <p:sp>
        <p:nvSpPr>
          <p:cNvPr id="1001" name="Google Shape;100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67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Etapes d’implémentation</a:t>
            </a:r>
            <a:endParaRPr/>
          </a:p>
        </p:txBody>
      </p:sp>
      <p:sp>
        <p:nvSpPr>
          <p:cNvPr id="1007" name="Google Shape;1007;p67"/>
          <p:cNvSpPr/>
          <p:nvPr/>
        </p:nvSpPr>
        <p:spPr>
          <a:xfrm>
            <a:off x="1073737" y="1283088"/>
            <a:ext cx="1472821" cy="689473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8" name="Google Shape;1008;p67"/>
          <p:cNvSpPr txBox="1"/>
          <p:nvPr/>
        </p:nvSpPr>
        <p:spPr>
          <a:xfrm>
            <a:off x="1207425" y="1395644"/>
            <a:ext cx="1205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Entrée de jeu</a:t>
            </a:r>
            <a:endParaRPr b="1" sz="1800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9" name="Google Shape;1009;p67"/>
          <p:cNvSpPr/>
          <p:nvPr/>
        </p:nvSpPr>
        <p:spPr>
          <a:xfrm>
            <a:off x="6211913" y="1283100"/>
            <a:ext cx="1472821" cy="689473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67"/>
          <p:cNvSpPr txBox="1"/>
          <p:nvPr/>
        </p:nvSpPr>
        <p:spPr>
          <a:xfrm>
            <a:off x="6345613" y="1395594"/>
            <a:ext cx="1205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Sortie </a:t>
            </a:r>
            <a:endParaRPr b="1" sz="1800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de jeu</a:t>
            </a:r>
            <a:endParaRPr b="1" sz="1800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1" name="Google Shape;1011;p67"/>
          <p:cNvSpPr/>
          <p:nvPr/>
        </p:nvSpPr>
        <p:spPr>
          <a:xfrm>
            <a:off x="3642825" y="1283088"/>
            <a:ext cx="1472821" cy="689473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67"/>
          <p:cNvSpPr txBox="1"/>
          <p:nvPr/>
        </p:nvSpPr>
        <p:spPr>
          <a:xfrm>
            <a:off x="3776538" y="1341463"/>
            <a:ext cx="1205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Salle Afrique</a:t>
            </a:r>
            <a:endParaRPr b="1" sz="1800">
              <a:solidFill>
                <a:srgbClr val="86664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3" name="Google Shape;1013;p67"/>
          <p:cNvSpPr/>
          <p:nvPr/>
        </p:nvSpPr>
        <p:spPr>
          <a:xfrm rot="2425193">
            <a:off x="2763410" y="1399649"/>
            <a:ext cx="509482" cy="470803"/>
          </a:xfrm>
          <a:custGeom>
            <a:rect b="b" l="l" r="r" t="t"/>
            <a:pathLst>
              <a:path extrusionOk="0" h="15805" w="16299">
                <a:moveTo>
                  <a:pt x="16299" y="0"/>
                </a:moveTo>
                <a:cubicBezTo>
                  <a:pt x="12101" y="6297"/>
                  <a:pt x="2393" y="8625"/>
                  <a:pt x="0" y="1580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014" name="Google Shape;1014;p67"/>
          <p:cNvGrpSpPr/>
          <p:nvPr/>
        </p:nvGrpSpPr>
        <p:grpSpPr>
          <a:xfrm>
            <a:off x="3364725" y="1528914"/>
            <a:ext cx="122007" cy="123827"/>
            <a:chOff x="3826300" y="1841314"/>
            <a:chExt cx="122007" cy="123827"/>
          </a:xfrm>
        </p:grpSpPr>
        <p:cxnSp>
          <p:nvCxnSpPr>
            <p:cNvPr id="1015" name="Google Shape;1015;p67"/>
            <p:cNvCxnSpPr/>
            <p:nvPr/>
          </p:nvCxnSpPr>
          <p:spPr>
            <a:xfrm>
              <a:off x="3826300" y="1841314"/>
              <a:ext cx="119700" cy="1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16" name="Google Shape;1016;p67"/>
            <p:cNvCxnSpPr/>
            <p:nvPr/>
          </p:nvCxnSpPr>
          <p:spPr>
            <a:xfrm flipH="1" rot="10800000">
              <a:off x="3919807" y="1851141"/>
              <a:ext cx="28500" cy="11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17" name="Google Shape;1017;p67"/>
          <p:cNvSpPr/>
          <p:nvPr/>
        </p:nvSpPr>
        <p:spPr>
          <a:xfrm rot="2425193">
            <a:off x="5354210" y="1475849"/>
            <a:ext cx="509482" cy="470803"/>
          </a:xfrm>
          <a:custGeom>
            <a:rect b="b" l="l" r="r" t="t"/>
            <a:pathLst>
              <a:path extrusionOk="0" h="15805" w="16299">
                <a:moveTo>
                  <a:pt x="16299" y="0"/>
                </a:moveTo>
                <a:cubicBezTo>
                  <a:pt x="12101" y="6297"/>
                  <a:pt x="2393" y="8625"/>
                  <a:pt x="0" y="15805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grpSp>
        <p:nvGrpSpPr>
          <p:cNvPr id="1018" name="Google Shape;1018;p67"/>
          <p:cNvGrpSpPr/>
          <p:nvPr/>
        </p:nvGrpSpPr>
        <p:grpSpPr>
          <a:xfrm>
            <a:off x="5955525" y="1605114"/>
            <a:ext cx="122007" cy="123827"/>
            <a:chOff x="3826300" y="1841314"/>
            <a:chExt cx="122007" cy="123827"/>
          </a:xfrm>
        </p:grpSpPr>
        <p:cxnSp>
          <p:nvCxnSpPr>
            <p:cNvPr id="1019" name="Google Shape;1019;p67"/>
            <p:cNvCxnSpPr/>
            <p:nvPr/>
          </p:nvCxnSpPr>
          <p:spPr>
            <a:xfrm>
              <a:off x="3826300" y="1841314"/>
              <a:ext cx="119700" cy="13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20" name="Google Shape;1020;p67"/>
            <p:cNvCxnSpPr/>
            <p:nvPr/>
          </p:nvCxnSpPr>
          <p:spPr>
            <a:xfrm flipH="1" rot="10800000">
              <a:off x="3919807" y="1851141"/>
              <a:ext cx="28500" cy="114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1021" name="Google Shape;102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00" y="2743200"/>
            <a:ext cx="2463500" cy="226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2" name="Google Shape;102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9487" y="2549754"/>
            <a:ext cx="1323975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3" name="Google Shape;102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4937" y="3375804"/>
            <a:ext cx="138112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7525" y="2865491"/>
            <a:ext cx="2641200" cy="1256957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67"/>
          <p:cNvSpPr txBox="1"/>
          <p:nvPr>
            <p:ph idx="4294967295" type="subTitle"/>
          </p:nvPr>
        </p:nvSpPr>
        <p:spPr>
          <a:xfrm>
            <a:off x="2667528" y="1935325"/>
            <a:ext cx="3809100" cy="7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/>
              <a:t>Création des 4 murs et de la navigation</a:t>
            </a:r>
            <a:endParaRPr u="sng"/>
          </a:p>
        </p:txBody>
      </p:sp>
      <p:sp>
        <p:nvSpPr>
          <p:cNvPr id="1026" name="Google Shape;1026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68"/>
          <p:cNvSpPr txBox="1"/>
          <p:nvPr>
            <p:ph idx="4294967295"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Composants principaux</a:t>
            </a:r>
            <a:endParaRPr/>
          </a:p>
        </p:txBody>
      </p:sp>
      <p:pic>
        <p:nvPicPr>
          <p:cNvPr id="1032" name="Google Shape;10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00" y="2126063"/>
            <a:ext cx="328612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2925" y="1210125"/>
            <a:ext cx="266700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4" name="Google Shape;1034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3150" y="3021763"/>
            <a:ext cx="2204650" cy="19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68"/>
          <p:cNvSpPr txBox="1"/>
          <p:nvPr/>
        </p:nvSpPr>
        <p:spPr>
          <a:xfrm>
            <a:off x="476575" y="1240500"/>
            <a:ext cx="3286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ClickElement</a:t>
            </a:r>
            <a:endParaRPr b="1" sz="2000">
              <a:solidFill>
                <a:srgbClr val="86664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6" name="Google Shape;1036;p68"/>
          <p:cNvSpPr txBox="1"/>
          <p:nvPr/>
        </p:nvSpPr>
        <p:spPr>
          <a:xfrm>
            <a:off x="289900" y="1638588"/>
            <a:ext cx="3286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Détection d’un clic sur un élément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Exécution d’une action prédéfinie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037" name="Google Shape;1037;p68"/>
          <p:cNvSpPr txBox="1"/>
          <p:nvPr/>
        </p:nvSpPr>
        <p:spPr>
          <a:xfrm>
            <a:off x="6789750" y="1240500"/>
            <a:ext cx="3286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PopUp</a:t>
            </a:r>
            <a:endParaRPr b="1" sz="2000">
              <a:solidFill>
                <a:srgbClr val="86664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8" name="Google Shape;1038;p68"/>
          <p:cNvSpPr txBox="1"/>
          <p:nvPr/>
        </p:nvSpPr>
        <p:spPr>
          <a:xfrm>
            <a:off x="6667075" y="1888588"/>
            <a:ext cx="3286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Fenêtre avec indices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Booléens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039" name="Google Shape;1039;p68"/>
          <p:cNvSpPr txBox="1"/>
          <p:nvPr/>
        </p:nvSpPr>
        <p:spPr>
          <a:xfrm>
            <a:off x="3022237" y="3035113"/>
            <a:ext cx="3286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MoveableObject</a:t>
            </a:r>
            <a:endParaRPr b="1" sz="2000">
              <a:solidFill>
                <a:srgbClr val="86664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0" name="Google Shape;1040;p68"/>
          <p:cNvSpPr txBox="1"/>
          <p:nvPr/>
        </p:nvSpPr>
        <p:spPr>
          <a:xfrm>
            <a:off x="3576100" y="3403488"/>
            <a:ext cx="2724000" cy="11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Déplacement d’un objet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Fonds statiques (Photoshop)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Objets manipulables (Android Studio)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041" name="Google Shape;1041;p68"/>
          <p:cNvSpPr txBox="1"/>
          <p:nvPr/>
        </p:nvSpPr>
        <p:spPr>
          <a:xfrm>
            <a:off x="569912" y="4179325"/>
            <a:ext cx="3286200" cy="3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Timer (minuteur)</a:t>
            </a:r>
            <a:endParaRPr b="1" sz="2000">
              <a:solidFill>
                <a:srgbClr val="86664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2" name="Google Shape;1042;p68"/>
          <p:cNvSpPr txBox="1"/>
          <p:nvPr/>
        </p:nvSpPr>
        <p:spPr>
          <a:xfrm>
            <a:off x="383238" y="4577413"/>
            <a:ext cx="3286200" cy="4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Affichage du temps restant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Bellota Text"/>
              <a:buChar char="●"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Décrémentation et incrémentation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043" name="Google Shape;1043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69"/>
          <p:cNvSpPr/>
          <p:nvPr/>
        </p:nvSpPr>
        <p:spPr>
          <a:xfrm>
            <a:off x="1035412" y="1642388"/>
            <a:ext cx="1901249" cy="185870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69"/>
          <p:cNvSpPr txBox="1"/>
          <p:nvPr>
            <p:ph type="title"/>
          </p:nvPr>
        </p:nvSpPr>
        <p:spPr>
          <a:xfrm>
            <a:off x="3261487" y="1625738"/>
            <a:ext cx="4847100" cy="15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des résultats</a:t>
            </a:r>
            <a:endParaRPr/>
          </a:p>
        </p:txBody>
      </p:sp>
      <p:sp>
        <p:nvSpPr>
          <p:cNvPr id="1050" name="Google Shape;1050;p69"/>
          <p:cNvSpPr txBox="1"/>
          <p:nvPr>
            <p:ph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051" name="Google Shape;1051;p69"/>
          <p:cNvSpPr txBox="1"/>
          <p:nvPr>
            <p:ph idx="1" type="subTitle"/>
          </p:nvPr>
        </p:nvSpPr>
        <p:spPr>
          <a:xfrm>
            <a:off x="3261476" y="2865451"/>
            <a:ext cx="52683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Genially et application mobile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70"/>
          <p:cNvSpPr txBox="1"/>
          <p:nvPr>
            <p:ph type="title"/>
          </p:nvPr>
        </p:nvSpPr>
        <p:spPr>
          <a:xfrm>
            <a:off x="1598850" y="903225"/>
            <a:ext cx="5946300" cy="278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Démonstration</a:t>
            </a:r>
            <a:endParaRPr sz="5600">
              <a:solidFill>
                <a:schemeClr val="dk2"/>
              </a:solidFill>
            </a:endParaRPr>
          </a:p>
        </p:txBody>
      </p:sp>
      <p:grpSp>
        <p:nvGrpSpPr>
          <p:cNvPr id="1057" name="Google Shape;1057;p70"/>
          <p:cNvGrpSpPr/>
          <p:nvPr/>
        </p:nvGrpSpPr>
        <p:grpSpPr>
          <a:xfrm>
            <a:off x="4094662" y="2822864"/>
            <a:ext cx="954688" cy="864960"/>
            <a:chOff x="4456875" y="2635825"/>
            <a:chExt cx="481825" cy="451700"/>
          </a:xfrm>
        </p:grpSpPr>
        <p:sp>
          <p:nvSpPr>
            <p:cNvPr id="1058" name="Google Shape;1058;p70"/>
            <p:cNvSpPr/>
            <p:nvPr/>
          </p:nvSpPr>
          <p:spPr>
            <a:xfrm>
              <a:off x="4542475" y="3031050"/>
              <a:ext cx="189725" cy="56475"/>
            </a:xfrm>
            <a:custGeom>
              <a:rect b="b" l="l" r="r" t="t"/>
              <a:pathLst>
                <a:path extrusionOk="0" h="2259" w="7589">
                  <a:moveTo>
                    <a:pt x="2792" y="0"/>
                  </a:moveTo>
                  <a:lnTo>
                    <a:pt x="2415" y="1130"/>
                  </a:lnTo>
                  <a:lnTo>
                    <a:pt x="567" y="1130"/>
                  </a:lnTo>
                  <a:cubicBezTo>
                    <a:pt x="253" y="1130"/>
                    <a:pt x="0" y="1383"/>
                    <a:pt x="0" y="1696"/>
                  </a:cubicBezTo>
                  <a:cubicBezTo>
                    <a:pt x="0" y="2006"/>
                    <a:pt x="253" y="2259"/>
                    <a:pt x="567" y="2259"/>
                  </a:cubicBezTo>
                  <a:lnTo>
                    <a:pt x="7589" y="2259"/>
                  </a:lnTo>
                  <a:cubicBezTo>
                    <a:pt x="7101" y="1831"/>
                    <a:pt x="6821" y="1214"/>
                    <a:pt x="6821" y="567"/>
                  </a:cubicBezTo>
                  <a:lnTo>
                    <a:pt x="68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59" name="Google Shape;1059;p70"/>
            <p:cNvSpPr/>
            <p:nvPr/>
          </p:nvSpPr>
          <p:spPr>
            <a:xfrm>
              <a:off x="4456875" y="2946350"/>
              <a:ext cx="256125" cy="56500"/>
            </a:xfrm>
            <a:custGeom>
              <a:rect b="b" l="l" r="r" t="t"/>
              <a:pathLst>
                <a:path extrusionOk="0" h="2260" w="10245">
                  <a:moveTo>
                    <a:pt x="1" y="1"/>
                  </a:moveTo>
                  <a:lnTo>
                    <a:pt x="1" y="567"/>
                  </a:lnTo>
                  <a:cubicBezTo>
                    <a:pt x="1" y="1500"/>
                    <a:pt x="756" y="2259"/>
                    <a:pt x="1693" y="2259"/>
                  </a:cubicBezTo>
                  <a:lnTo>
                    <a:pt x="10245" y="2259"/>
                  </a:lnTo>
                  <a:lnTo>
                    <a:pt x="102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0" name="Google Shape;1060;p70"/>
            <p:cNvSpPr/>
            <p:nvPr/>
          </p:nvSpPr>
          <p:spPr>
            <a:xfrm>
              <a:off x="4741225" y="2861675"/>
              <a:ext cx="169400" cy="141175"/>
            </a:xfrm>
            <a:custGeom>
              <a:rect b="b" l="l" r="r" t="t"/>
              <a:pathLst>
                <a:path extrusionOk="0" h="5647" w="6776">
                  <a:moveTo>
                    <a:pt x="0" y="0"/>
                  </a:moveTo>
                  <a:lnTo>
                    <a:pt x="0" y="5646"/>
                  </a:lnTo>
                  <a:lnTo>
                    <a:pt x="6775" y="5646"/>
                  </a:ln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1" name="Google Shape;1061;p70"/>
            <p:cNvSpPr/>
            <p:nvPr/>
          </p:nvSpPr>
          <p:spPr>
            <a:xfrm>
              <a:off x="4741225" y="3031050"/>
              <a:ext cx="169400" cy="42400"/>
            </a:xfrm>
            <a:custGeom>
              <a:rect b="b" l="l" r="r" t="t"/>
              <a:pathLst>
                <a:path extrusionOk="0" h="1696" w="6776">
                  <a:moveTo>
                    <a:pt x="0" y="0"/>
                  </a:moveTo>
                  <a:lnTo>
                    <a:pt x="0" y="567"/>
                  </a:lnTo>
                  <a:cubicBezTo>
                    <a:pt x="0" y="1190"/>
                    <a:pt x="506" y="1696"/>
                    <a:pt x="1129" y="1696"/>
                  </a:cubicBezTo>
                  <a:lnTo>
                    <a:pt x="5646" y="1696"/>
                  </a:lnTo>
                  <a:cubicBezTo>
                    <a:pt x="6270" y="1696"/>
                    <a:pt x="6775" y="1190"/>
                    <a:pt x="6775" y="567"/>
                  </a:cubicBezTo>
                  <a:lnTo>
                    <a:pt x="67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2" name="Google Shape;1062;p70"/>
            <p:cNvSpPr/>
            <p:nvPr/>
          </p:nvSpPr>
          <p:spPr>
            <a:xfrm>
              <a:off x="4456875" y="2635825"/>
              <a:ext cx="481825" cy="282325"/>
            </a:xfrm>
            <a:custGeom>
              <a:rect b="b" l="l" r="r" t="t"/>
              <a:pathLst>
                <a:path extrusionOk="0" h="11293" w="19273">
                  <a:moveTo>
                    <a:pt x="1693" y="0"/>
                  </a:moveTo>
                  <a:cubicBezTo>
                    <a:pt x="756" y="0"/>
                    <a:pt x="1" y="759"/>
                    <a:pt x="1" y="1696"/>
                  </a:cubicBezTo>
                  <a:lnTo>
                    <a:pt x="1" y="11293"/>
                  </a:lnTo>
                  <a:lnTo>
                    <a:pt x="10245" y="11293"/>
                  </a:lnTo>
                  <a:lnTo>
                    <a:pt x="10245" y="7342"/>
                  </a:lnTo>
                  <a:cubicBezTo>
                    <a:pt x="10245" y="6092"/>
                    <a:pt x="11257" y="5083"/>
                    <a:pt x="12503" y="5083"/>
                  </a:cubicBezTo>
                  <a:lnTo>
                    <a:pt x="17020" y="5083"/>
                  </a:lnTo>
                  <a:cubicBezTo>
                    <a:pt x="18201" y="5083"/>
                    <a:pt x="19179" y="5993"/>
                    <a:pt x="19273" y="7167"/>
                  </a:cubicBezTo>
                  <a:lnTo>
                    <a:pt x="19273" y="1696"/>
                  </a:lnTo>
                  <a:cubicBezTo>
                    <a:pt x="19270" y="759"/>
                    <a:pt x="18514" y="0"/>
                    <a:pt x="175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63" name="Google Shape;1063;p70"/>
            <p:cNvSpPr/>
            <p:nvPr/>
          </p:nvSpPr>
          <p:spPr>
            <a:xfrm>
              <a:off x="4741225" y="2791125"/>
              <a:ext cx="169400" cy="42325"/>
            </a:xfrm>
            <a:custGeom>
              <a:rect b="b" l="l" r="r" t="t"/>
              <a:pathLst>
                <a:path extrusionOk="0" h="1693" w="6776">
                  <a:moveTo>
                    <a:pt x="1129" y="1"/>
                  </a:moveTo>
                  <a:cubicBezTo>
                    <a:pt x="506" y="1"/>
                    <a:pt x="0" y="503"/>
                    <a:pt x="0" y="1130"/>
                  </a:cubicBezTo>
                  <a:lnTo>
                    <a:pt x="0" y="1693"/>
                  </a:lnTo>
                  <a:lnTo>
                    <a:pt x="6775" y="1693"/>
                  </a:lnTo>
                  <a:lnTo>
                    <a:pt x="6775" y="1130"/>
                  </a:lnTo>
                  <a:cubicBezTo>
                    <a:pt x="6775" y="503"/>
                    <a:pt x="6270" y="1"/>
                    <a:pt x="56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064" name="Google Shape;1064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5" name="Google Shape;1065;p70"/>
          <p:cNvSpPr txBox="1"/>
          <p:nvPr/>
        </p:nvSpPr>
        <p:spPr>
          <a:xfrm>
            <a:off x="1210500" y="4008700"/>
            <a:ext cx="6723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3"/>
              </a:rPr>
              <a:t>Salle Africaine</a:t>
            </a:r>
            <a:endParaRPr b="1" sz="1200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</a:rPr>
              <a:t>Salle Américaine</a:t>
            </a:r>
            <a:endParaRPr b="1" sz="1200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1"/>
          <p:cNvSpPr/>
          <p:nvPr/>
        </p:nvSpPr>
        <p:spPr>
          <a:xfrm>
            <a:off x="1035412" y="1642388"/>
            <a:ext cx="1901249" cy="185870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71"/>
          <p:cNvSpPr txBox="1"/>
          <p:nvPr>
            <p:ph type="title"/>
          </p:nvPr>
        </p:nvSpPr>
        <p:spPr>
          <a:xfrm>
            <a:off x="3261487" y="1625738"/>
            <a:ext cx="4847100" cy="15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1072" name="Google Shape;1072;p71"/>
          <p:cNvSpPr txBox="1"/>
          <p:nvPr>
            <p:ph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07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72"/>
          <p:cNvSpPr txBox="1"/>
          <p:nvPr/>
        </p:nvSpPr>
        <p:spPr>
          <a:xfrm>
            <a:off x="718050" y="221400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Analyse des risques</a:t>
            </a:r>
            <a:endParaRPr b="1" sz="3500">
              <a:solidFill>
                <a:srgbClr val="AC8A6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aphicFrame>
        <p:nvGraphicFramePr>
          <p:cNvPr id="1078" name="Google Shape;1078;p72"/>
          <p:cNvGraphicFramePr/>
          <p:nvPr/>
        </p:nvGraphicFramePr>
        <p:xfrm>
          <a:off x="2359488" y="23091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{711EEC2B-F6A2-4CFA-AB49-C0F9BC27D038}</a:tableStyleId>
              </a:tblPr>
              <a:tblGrid>
                <a:gridCol w="356175"/>
                <a:gridCol w="1564925"/>
                <a:gridCol w="625975"/>
                <a:gridCol w="625975"/>
                <a:gridCol w="625975"/>
                <a:gridCol w="625975"/>
              </a:tblGrid>
              <a:tr h="21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Concernant la conception des énigmes</a:t>
                      </a:r>
                      <a:endParaRPr b="1"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R1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Les énigmes ne sont pas assez complexes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R2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Les énigmes sont trop simples à résoudre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R3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Les indices sont trop visibles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R4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Les indices ne sont pas assez visibles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R5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Les indices n'ont pas assez de liens entre eux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R6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Les énigmes ne sont pas assez en lien avec les sous-thématiques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 hMerge="1"/>
                <a:tc hMerge="1"/>
                <a:tc hMerge="1"/>
                <a:tc hMerge="1"/>
              </a:tr>
              <a:tr h="21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Concernant l'escape game</a:t>
                      </a:r>
                      <a:endParaRPr b="1"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R7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Le jeu ne plaît pas aux utilisateurs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R8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Le jeu n'est pas assez collaboratif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R9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Le design ne correspond pas aux attentes de Mme VIELA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R10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Le jeu n'est pas adaptable en application mobile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21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Autres problèmes de gestion</a:t>
                      </a:r>
                      <a:endParaRPr b="1"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R11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Problème de connexion internet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R12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Mauvaise utilisation de Genially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1430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R13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Sous-estimation du temps nécessaire à la formation pour le développement mobile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  <a:tr h="1833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R14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5"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Mauvaise gestion du temps (retard sur l'implémentation intégrale des énigmes d'ici la fin de projet)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hMerge="1"/>
              </a:tr>
            </a:tbl>
          </a:graphicData>
        </a:graphic>
      </p:graphicFrame>
      <p:graphicFrame>
        <p:nvGraphicFramePr>
          <p:cNvPr id="1079" name="Google Shape;1079;p72"/>
          <p:cNvGraphicFramePr/>
          <p:nvPr/>
        </p:nvGraphicFramePr>
        <p:xfrm>
          <a:off x="2792475" y="855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{711EEC2B-F6A2-4CFA-AB49-C0F9BC27D038}</a:tableStyleId>
              </a:tblPr>
              <a:tblGrid>
                <a:gridCol w="593175"/>
                <a:gridCol w="593175"/>
                <a:gridCol w="593175"/>
                <a:gridCol w="593175"/>
                <a:gridCol w="593175"/>
                <a:gridCol w="593175"/>
              </a:tblGrid>
              <a:tr h="173350">
                <a:tc gridSpan="2"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rowSpan="2" hMerge="1"/>
                <a:tc gridSpan="4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Niveau de gravité</a:t>
                      </a:r>
                      <a:endParaRPr sz="6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 hMerge="1"/>
                <a:tc hMerge="1"/>
              </a:tr>
              <a:tr h="173350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Insignifiant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Marginal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Critique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Catastrophique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73350">
                <a:tc rowSpan="5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rgbClr val="FFFFFF"/>
                          </a:solidFill>
                          <a:latin typeface="Corbel"/>
                          <a:ea typeface="Corbel"/>
                          <a:cs typeface="Corbel"/>
                          <a:sym typeface="Corbel"/>
                        </a:rPr>
                        <a:t>Probabilité</a:t>
                      </a:r>
                      <a:endParaRPr sz="600">
                        <a:solidFill>
                          <a:srgbClr val="FFFFFF"/>
                        </a:solidFill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Très probable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173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Probable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173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Possible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R5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R4, R13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R7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13000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Peu probable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R11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R3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R1,R2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R12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</a:tr>
              <a:tr h="173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Très improbable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R8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R6,R9, R10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latin typeface="Corbel"/>
                          <a:ea typeface="Corbel"/>
                          <a:cs typeface="Corbel"/>
                          <a:sym typeface="Corbel"/>
                        </a:rPr>
                        <a:t>R14</a:t>
                      </a:r>
                      <a:endParaRPr sz="600">
                        <a:latin typeface="Corbel"/>
                        <a:ea typeface="Corbel"/>
                        <a:cs typeface="Corbel"/>
                        <a:sym typeface="Corbel"/>
                      </a:endParaRPr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</a:tbl>
          </a:graphicData>
        </a:graphic>
      </p:graphicFrame>
      <p:sp>
        <p:nvSpPr>
          <p:cNvPr id="1080" name="Google Shape;108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6"/>
          <p:cNvSpPr/>
          <p:nvPr/>
        </p:nvSpPr>
        <p:spPr>
          <a:xfrm>
            <a:off x="6456425" y="950795"/>
            <a:ext cx="850800" cy="831761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4146600" y="2473245"/>
            <a:ext cx="850800" cy="831761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6"/>
          <p:cNvSpPr/>
          <p:nvPr/>
        </p:nvSpPr>
        <p:spPr>
          <a:xfrm>
            <a:off x="1852775" y="950795"/>
            <a:ext cx="850800" cy="831761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46"/>
          <p:cNvSpPr txBox="1"/>
          <p:nvPr>
            <p:ph idx="2" type="subTitle"/>
          </p:nvPr>
        </p:nvSpPr>
        <p:spPr>
          <a:xfrm>
            <a:off x="1199975" y="200431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Démarche de réflexion</a:t>
            </a:r>
            <a:endParaRPr/>
          </a:p>
        </p:txBody>
      </p:sp>
      <p:sp>
        <p:nvSpPr>
          <p:cNvPr id="569" name="Google Shape;569;p46"/>
          <p:cNvSpPr txBox="1"/>
          <p:nvPr>
            <p:ph idx="5" type="subTitle"/>
          </p:nvPr>
        </p:nvSpPr>
        <p:spPr>
          <a:xfrm>
            <a:off x="3493801" y="3475532"/>
            <a:ext cx="2408100" cy="54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Résultat final</a:t>
            </a:r>
            <a:endParaRPr/>
          </a:p>
        </p:txBody>
      </p:sp>
      <p:sp>
        <p:nvSpPr>
          <p:cNvPr id="570" name="Google Shape;570;p46"/>
          <p:cNvSpPr txBox="1"/>
          <p:nvPr>
            <p:ph idx="8" type="subTitle"/>
          </p:nvPr>
        </p:nvSpPr>
        <p:spPr>
          <a:xfrm>
            <a:off x="5803625" y="200431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projet</a:t>
            </a:r>
            <a:endParaRPr/>
          </a:p>
        </p:txBody>
      </p:sp>
      <p:sp>
        <p:nvSpPr>
          <p:cNvPr id="571" name="Google Shape;571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2" name="Google Shape;572;p46"/>
          <p:cNvGrpSpPr/>
          <p:nvPr/>
        </p:nvGrpSpPr>
        <p:grpSpPr>
          <a:xfrm>
            <a:off x="6704531" y="1190335"/>
            <a:ext cx="354586" cy="352675"/>
            <a:chOff x="-35482200" y="3561225"/>
            <a:chExt cx="292225" cy="290650"/>
          </a:xfrm>
        </p:grpSpPr>
        <p:sp>
          <p:nvSpPr>
            <p:cNvPr id="573" name="Google Shape;573;p46"/>
            <p:cNvSpPr/>
            <p:nvPr/>
          </p:nvSpPr>
          <p:spPr>
            <a:xfrm>
              <a:off x="-35482200" y="3749475"/>
              <a:ext cx="292225" cy="102400"/>
            </a:xfrm>
            <a:custGeom>
              <a:rect b="b" l="l" r="r" t="t"/>
              <a:pathLst>
                <a:path extrusionOk="0" h="4096" w="11689">
                  <a:moveTo>
                    <a:pt x="1701" y="0"/>
                  </a:moveTo>
                  <a:cubicBezTo>
                    <a:pt x="1040" y="0"/>
                    <a:pt x="473" y="315"/>
                    <a:pt x="63" y="819"/>
                  </a:cubicBezTo>
                  <a:cubicBezTo>
                    <a:pt x="0" y="945"/>
                    <a:pt x="0" y="1040"/>
                    <a:pt x="32" y="1166"/>
                  </a:cubicBezTo>
                  <a:cubicBezTo>
                    <a:pt x="63" y="1292"/>
                    <a:pt x="189" y="1355"/>
                    <a:pt x="347" y="1355"/>
                  </a:cubicBezTo>
                  <a:lnTo>
                    <a:pt x="1008" y="1355"/>
                  </a:lnTo>
                  <a:cubicBezTo>
                    <a:pt x="1418" y="1355"/>
                    <a:pt x="1670" y="1670"/>
                    <a:pt x="1670" y="2048"/>
                  </a:cubicBezTo>
                  <a:cubicBezTo>
                    <a:pt x="1670" y="2426"/>
                    <a:pt x="1355" y="2710"/>
                    <a:pt x="1008" y="2710"/>
                  </a:cubicBezTo>
                  <a:lnTo>
                    <a:pt x="347" y="2710"/>
                  </a:lnTo>
                  <a:cubicBezTo>
                    <a:pt x="221" y="2710"/>
                    <a:pt x="95" y="2773"/>
                    <a:pt x="32" y="2899"/>
                  </a:cubicBezTo>
                  <a:cubicBezTo>
                    <a:pt x="0" y="3025"/>
                    <a:pt x="0" y="3151"/>
                    <a:pt x="63" y="3245"/>
                  </a:cubicBezTo>
                  <a:cubicBezTo>
                    <a:pt x="410" y="3781"/>
                    <a:pt x="1040" y="4096"/>
                    <a:pt x="1701" y="4096"/>
                  </a:cubicBezTo>
                  <a:cubicBezTo>
                    <a:pt x="2615" y="4096"/>
                    <a:pt x="3371" y="3497"/>
                    <a:pt x="3655" y="2710"/>
                  </a:cubicBezTo>
                  <a:lnTo>
                    <a:pt x="8065" y="2710"/>
                  </a:lnTo>
                  <a:cubicBezTo>
                    <a:pt x="8317" y="3497"/>
                    <a:pt x="9073" y="4096"/>
                    <a:pt x="9987" y="4096"/>
                  </a:cubicBezTo>
                  <a:cubicBezTo>
                    <a:pt x="10649" y="4096"/>
                    <a:pt x="11247" y="3781"/>
                    <a:pt x="11594" y="3245"/>
                  </a:cubicBezTo>
                  <a:cubicBezTo>
                    <a:pt x="11688" y="3119"/>
                    <a:pt x="11688" y="3025"/>
                    <a:pt x="11625" y="2899"/>
                  </a:cubicBezTo>
                  <a:cubicBezTo>
                    <a:pt x="11594" y="2773"/>
                    <a:pt x="11468" y="2710"/>
                    <a:pt x="11310" y="2710"/>
                  </a:cubicBezTo>
                  <a:lnTo>
                    <a:pt x="10649" y="2710"/>
                  </a:lnTo>
                  <a:cubicBezTo>
                    <a:pt x="10271" y="2710"/>
                    <a:pt x="9987" y="2395"/>
                    <a:pt x="9987" y="2048"/>
                  </a:cubicBezTo>
                  <a:cubicBezTo>
                    <a:pt x="9987" y="1670"/>
                    <a:pt x="10302" y="1355"/>
                    <a:pt x="10649" y="1355"/>
                  </a:cubicBezTo>
                  <a:lnTo>
                    <a:pt x="11310" y="1355"/>
                  </a:lnTo>
                  <a:cubicBezTo>
                    <a:pt x="11436" y="1355"/>
                    <a:pt x="11562" y="1292"/>
                    <a:pt x="11625" y="1166"/>
                  </a:cubicBezTo>
                  <a:cubicBezTo>
                    <a:pt x="11688" y="1040"/>
                    <a:pt x="11688" y="945"/>
                    <a:pt x="11594" y="819"/>
                  </a:cubicBezTo>
                  <a:cubicBezTo>
                    <a:pt x="11247" y="315"/>
                    <a:pt x="10649" y="0"/>
                    <a:pt x="9987" y="0"/>
                  </a:cubicBezTo>
                  <a:cubicBezTo>
                    <a:pt x="9073" y="0"/>
                    <a:pt x="8349" y="567"/>
                    <a:pt x="8065" y="1355"/>
                  </a:cubicBezTo>
                  <a:lnTo>
                    <a:pt x="3655" y="1355"/>
                  </a:lnTo>
                  <a:cubicBezTo>
                    <a:pt x="3371" y="567"/>
                    <a:pt x="2615" y="0"/>
                    <a:pt x="17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-35371150" y="3561225"/>
              <a:ext cx="68550" cy="68550"/>
            </a:xfrm>
            <a:custGeom>
              <a:rect b="b" l="l" r="r" t="t"/>
              <a:pathLst>
                <a:path extrusionOk="0" h="2742" w="2742">
                  <a:moveTo>
                    <a:pt x="1355" y="1"/>
                  </a:moveTo>
                  <a:cubicBezTo>
                    <a:pt x="630" y="1"/>
                    <a:pt x="0" y="631"/>
                    <a:pt x="0" y="1387"/>
                  </a:cubicBezTo>
                  <a:cubicBezTo>
                    <a:pt x="0" y="2111"/>
                    <a:pt x="630" y="2741"/>
                    <a:pt x="1355" y="2741"/>
                  </a:cubicBezTo>
                  <a:cubicBezTo>
                    <a:pt x="2111" y="2741"/>
                    <a:pt x="2741" y="2111"/>
                    <a:pt x="2741" y="1387"/>
                  </a:cubicBezTo>
                  <a:cubicBezTo>
                    <a:pt x="2741" y="631"/>
                    <a:pt x="2111" y="1"/>
                    <a:pt x="135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-35405025" y="3647075"/>
              <a:ext cx="136275" cy="119750"/>
            </a:xfrm>
            <a:custGeom>
              <a:rect b="b" l="l" r="r" t="t"/>
              <a:pathLst>
                <a:path extrusionOk="0" h="4790" w="5451">
                  <a:moveTo>
                    <a:pt x="2710" y="1"/>
                  </a:moveTo>
                  <a:cubicBezTo>
                    <a:pt x="1387" y="1"/>
                    <a:pt x="253" y="1009"/>
                    <a:pt x="32" y="2300"/>
                  </a:cubicBezTo>
                  <a:cubicBezTo>
                    <a:pt x="1" y="2521"/>
                    <a:pt x="158" y="2710"/>
                    <a:pt x="410" y="2710"/>
                  </a:cubicBezTo>
                  <a:lnTo>
                    <a:pt x="2395" y="2710"/>
                  </a:lnTo>
                  <a:lnTo>
                    <a:pt x="2395" y="4789"/>
                  </a:lnTo>
                  <a:lnTo>
                    <a:pt x="3088" y="4789"/>
                  </a:lnTo>
                  <a:lnTo>
                    <a:pt x="3088" y="2710"/>
                  </a:lnTo>
                  <a:lnTo>
                    <a:pt x="5073" y="2710"/>
                  </a:lnTo>
                  <a:cubicBezTo>
                    <a:pt x="5293" y="2710"/>
                    <a:pt x="5451" y="2521"/>
                    <a:pt x="5451" y="2300"/>
                  </a:cubicBezTo>
                  <a:cubicBezTo>
                    <a:pt x="5230" y="977"/>
                    <a:pt x="4096" y="1"/>
                    <a:pt x="27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6" name="Google Shape;57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987" y="1145474"/>
            <a:ext cx="442374" cy="44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200" y="2536325"/>
            <a:ext cx="705600" cy="70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73"/>
          <p:cNvSpPr txBox="1"/>
          <p:nvPr/>
        </p:nvSpPr>
        <p:spPr>
          <a:xfrm>
            <a:off x="718050" y="221400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Organigramme des tâches</a:t>
            </a:r>
            <a:endParaRPr b="1" sz="3500">
              <a:solidFill>
                <a:srgbClr val="AC8A6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86" name="Google Shape;1086;p73"/>
          <p:cNvPicPr preferRelativeResize="0"/>
          <p:nvPr/>
        </p:nvPicPr>
        <p:blipFill rotWithShape="1">
          <a:blip r:embed="rId3">
            <a:alphaModFix/>
          </a:blip>
          <a:srcRect b="9193" l="1435" r="888" t="3002"/>
          <a:stretch/>
        </p:blipFill>
        <p:spPr>
          <a:xfrm>
            <a:off x="255138" y="1661250"/>
            <a:ext cx="8633725" cy="24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74"/>
          <p:cNvSpPr txBox="1"/>
          <p:nvPr/>
        </p:nvSpPr>
        <p:spPr>
          <a:xfrm>
            <a:off x="718050" y="221400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Répartition des tâches</a:t>
            </a:r>
            <a:endParaRPr b="1" sz="3500">
              <a:solidFill>
                <a:srgbClr val="AC8A6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93" name="Google Shape;109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6200" y="2416075"/>
            <a:ext cx="1866900" cy="98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4" name="Google Shape;109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888" y="1015775"/>
            <a:ext cx="6054699" cy="378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95" name="Google Shape;1095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75"/>
          <p:cNvSpPr txBox="1"/>
          <p:nvPr/>
        </p:nvSpPr>
        <p:spPr>
          <a:xfrm>
            <a:off x="718050" y="221400"/>
            <a:ext cx="770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Planification</a:t>
            </a:r>
            <a:endParaRPr b="1" sz="3500">
              <a:solidFill>
                <a:srgbClr val="AC8A65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01" name="Google Shape;110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938" y="794100"/>
            <a:ext cx="5084125" cy="41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p76"/>
          <p:cNvSpPr/>
          <p:nvPr/>
        </p:nvSpPr>
        <p:spPr>
          <a:xfrm>
            <a:off x="5289463" y="2527050"/>
            <a:ext cx="960000" cy="9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76"/>
          <p:cNvSpPr/>
          <p:nvPr/>
        </p:nvSpPr>
        <p:spPr>
          <a:xfrm>
            <a:off x="2899738" y="2527050"/>
            <a:ext cx="960000" cy="9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76"/>
          <p:cNvSpPr/>
          <p:nvPr/>
        </p:nvSpPr>
        <p:spPr>
          <a:xfrm>
            <a:off x="4098563" y="3745550"/>
            <a:ext cx="960000" cy="9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0" name="Google Shape;1110;p76"/>
          <p:cNvSpPr/>
          <p:nvPr/>
        </p:nvSpPr>
        <p:spPr>
          <a:xfrm>
            <a:off x="4098563" y="1311675"/>
            <a:ext cx="960000" cy="96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76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problèmes </a:t>
            </a:r>
            <a:r>
              <a:rPr lang="en">
                <a:solidFill>
                  <a:schemeClr val="dk2"/>
                </a:solidFill>
              </a:rPr>
              <a:t>rencontrés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12" name="Google Shape;1112;p76"/>
          <p:cNvSpPr txBox="1"/>
          <p:nvPr/>
        </p:nvSpPr>
        <p:spPr>
          <a:xfrm>
            <a:off x="5725050" y="1401200"/>
            <a:ext cx="31893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Manque de temps pour atteindre tous les objectifs du PTUT (salle Asie)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13" name="Google Shape;1113;p76"/>
          <p:cNvSpPr txBox="1"/>
          <p:nvPr/>
        </p:nvSpPr>
        <p:spPr>
          <a:xfrm>
            <a:off x="6571088" y="2641475"/>
            <a:ext cx="1689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Enigmes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4" name="Google Shape;1114;p76"/>
          <p:cNvSpPr txBox="1"/>
          <p:nvPr/>
        </p:nvSpPr>
        <p:spPr>
          <a:xfrm>
            <a:off x="6571100" y="2979875"/>
            <a:ext cx="25035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Manque d’inspiration pour créer des énigmes ludiques en concordance avec les thèmes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15" name="Google Shape;1115;p76"/>
          <p:cNvSpPr txBox="1"/>
          <p:nvPr/>
        </p:nvSpPr>
        <p:spPr>
          <a:xfrm>
            <a:off x="5725050" y="1077113"/>
            <a:ext cx="2700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Temps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6" name="Google Shape;1116;p76"/>
          <p:cNvSpPr txBox="1"/>
          <p:nvPr/>
        </p:nvSpPr>
        <p:spPr>
          <a:xfrm>
            <a:off x="830775" y="4117925"/>
            <a:ext cx="27009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Sous estimation du temps de formation à Jetpack Compose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17" name="Google Shape;1117;p76"/>
          <p:cNvSpPr txBox="1"/>
          <p:nvPr/>
        </p:nvSpPr>
        <p:spPr>
          <a:xfrm>
            <a:off x="1319175" y="3912175"/>
            <a:ext cx="22125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Android studio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18" name="Google Shape;1118;p76"/>
          <p:cNvSpPr txBox="1"/>
          <p:nvPr/>
        </p:nvSpPr>
        <p:spPr>
          <a:xfrm>
            <a:off x="293750" y="2561775"/>
            <a:ext cx="21135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Bellota Text"/>
                <a:ea typeface="Bellota Text"/>
                <a:cs typeface="Bellota Text"/>
                <a:sym typeface="Bellota Text"/>
              </a:rPr>
              <a:t>Difficultées d’intégration d’un projet en cours d’année</a:t>
            </a:r>
            <a:endParaRPr>
              <a:solidFill>
                <a:schemeClr val="dk2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1119" name="Google Shape;1119;p76"/>
          <p:cNvSpPr txBox="1"/>
          <p:nvPr/>
        </p:nvSpPr>
        <p:spPr>
          <a:xfrm>
            <a:off x="611326" y="2223375"/>
            <a:ext cx="17958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Groupe PTUT</a:t>
            </a:r>
            <a:endParaRPr b="1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1120" name="Google Shape;1120;p76"/>
          <p:cNvGrpSpPr/>
          <p:nvPr/>
        </p:nvGrpSpPr>
        <p:grpSpPr>
          <a:xfrm>
            <a:off x="3407749" y="1907700"/>
            <a:ext cx="2317293" cy="2210223"/>
            <a:chOff x="3407749" y="1907700"/>
            <a:chExt cx="2317293" cy="2210223"/>
          </a:xfrm>
        </p:grpSpPr>
        <p:grpSp>
          <p:nvGrpSpPr>
            <p:cNvPr id="1121" name="Google Shape;1121;p76"/>
            <p:cNvGrpSpPr/>
            <p:nvPr/>
          </p:nvGrpSpPr>
          <p:grpSpPr>
            <a:xfrm>
              <a:off x="3451473" y="1907700"/>
              <a:ext cx="2197892" cy="2210223"/>
              <a:chOff x="3451473" y="1907700"/>
              <a:chExt cx="2197892" cy="2210223"/>
            </a:xfrm>
          </p:grpSpPr>
          <p:sp>
            <p:nvSpPr>
              <p:cNvPr id="1122" name="Google Shape;1122;p76"/>
              <p:cNvSpPr/>
              <p:nvPr/>
            </p:nvSpPr>
            <p:spPr>
              <a:xfrm>
                <a:off x="5241874" y="1907700"/>
                <a:ext cx="407490" cy="338414"/>
              </a:xfrm>
              <a:custGeom>
                <a:rect b="b" l="l" r="r" t="t"/>
                <a:pathLst>
                  <a:path extrusionOk="0" h="17040" w="17534">
                    <a:moveTo>
                      <a:pt x="0" y="0"/>
                    </a:moveTo>
                    <a:cubicBezTo>
                      <a:pt x="7907" y="1977"/>
                      <a:pt x="13889" y="9750"/>
                      <a:pt x="17534" y="17040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23" name="Google Shape;1123;p76"/>
              <p:cNvSpPr/>
              <p:nvPr/>
            </p:nvSpPr>
            <p:spPr>
              <a:xfrm rot="10800000">
                <a:off x="5317776" y="3722800"/>
                <a:ext cx="331582" cy="304267"/>
              </a:xfrm>
              <a:custGeom>
                <a:rect b="b" l="l" r="r" t="t"/>
                <a:pathLst>
                  <a:path extrusionOk="0" h="14817" w="16546">
                    <a:moveTo>
                      <a:pt x="16546" y="0"/>
                    </a:moveTo>
                    <a:cubicBezTo>
                      <a:pt x="11311" y="5235"/>
                      <a:pt x="7183" y="13021"/>
                      <a:pt x="0" y="14817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24" name="Google Shape;1124;p76"/>
              <p:cNvSpPr/>
              <p:nvPr/>
            </p:nvSpPr>
            <p:spPr>
              <a:xfrm>
                <a:off x="3494649" y="3715625"/>
                <a:ext cx="407508" cy="402298"/>
              </a:xfrm>
              <a:custGeom>
                <a:rect b="b" l="l" r="r" t="t"/>
                <a:pathLst>
                  <a:path extrusionOk="0" h="18522" w="18521">
                    <a:moveTo>
                      <a:pt x="0" y="0"/>
                    </a:moveTo>
                    <a:cubicBezTo>
                      <a:pt x="3905" y="7809"/>
                      <a:pt x="11705" y="13065"/>
                      <a:pt x="18521" y="18522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  <p:sp>
            <p:nvSpPr>
              <p:cNvPr id="1125" name="Google Shape;1125;p76"/>
              <p:cNvSpPr/>
              <p:nvPr/>
            </p:nvSpPr>
            <p:spPr>
              <a:xfrm>
                <a:off x="3451473" y="1976775"/>
                <a:ext cx="331562" cy="338385"/>
              </a:xfrm>
              <a:custGeom>
                <a:rect b="b" l="l" r="r" t="t"/>
                <a:pathLst>
                  <a:path extrusionOk="0" h="15805" w="16299">
                    <a:moveTo>
                      <a:pt x="16299" y="0"/>
                    </a:moveTo>
                    <a:cubicBezTo>
                      <a:pt x="12101" y="6297"/>
                      <a:pt x="2393" y="8625"/>
                      <a:pt x="0" y="15805"/>
                    </a:cubicBez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126" name="Google Shape;1126;p76"/>
            <p:cNvGrpSpPr/>
            <p:nvPr/>
          </p:nvGrpSpPr>
          <p:grpSpPr>
            <a:xfrm>
              <a:off x="3740250" y="1914464"/>
              <a:ext cx="122007" cy="123827"/>
              <a:chOff x="3826300" y="1841314"/>
              <a:chExt cx="122007" cy="123827"/>
            </a:xfrm>
          </p:grpSpPr>
          <p:cxnSp>
            <p:nvCxnSpPr>
              <p:cNvPr id="1127" name="Google Shape;1127;p76"/>
              <p:cNvCxnSpPr/>
              <p:nvPr/>
            </p:nvCxnSpPr>
            <p:spPr>
              <a:xfrm>
                <a:off x="3826300" y="1841314"/>
                <a:ext cx="119700" cy="1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28" name="Google Shape;1128;p76"/>
              <p:cNvCxnSpPr/>
              <p:nvPr/>
            </p:nvCxnSpPr>
            <p:spPr>
              <a:xfrm flipH="1" rot="10800000">
                <a:off x="3919807" y="1851141"/>
                <a:ext cx="28500" cy="11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29" name="Google Shape;1129;p76"/>
            <p:cNvGrpSpPr/>
            <p:nvPr/>
          </p:nvGrpSpPr>
          <p:grpSpPr>
            <a:xfrm rot="6299960">
              <a:off x="5588450" y="2213439"/>
              <a:ext cx="122004" cy="123823"/>
              <a:chOff x="3826300" y="1841314"/>
              <a:chExt cx="122007" cy="123827"/>
            </a:xfrm>
          </p:grpSpPr>
          <p:cxnSp>
            <p:nvCxnSpPr>
              <p:cNvPr id="1130" name="Google Shape;1130;p76"/>
              <p:cNvCxnSpPr/>
              <p:nvPr/>
            </p:nvCxnSpPr>
            <p:spPr>
              <a:xfrm>
                <a:off x="3826300" y="1841314"/>
                <a:ext cx="119700" cy="1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1" name="Google Shape;1131;p76"/>
              <p:cNvCxnSpPr/>
              <p:nvPr/>
            </p:nvCxnSpPr>
            <p:spPr>
              <a:xfrm flipH="1" rot="10800000">
                <a:off x="3919807" y="1851141"/>
                <a:ext cx="28500" cy="11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32" name="Google Shape;1132;p76"/>
            <p:cNvGrpSpPr/>
            <p:nvPr/>
          </p:nvGrpSpPr>
          <p:grpSpPr>
            <a:xfrm rot="10620461">
              <a:off x="5235667" y="3980519"/>
              <a:ext cx="122003" cy="123822"/>
              <a:chOff x="3826300" y="1841314"/>
              <a:chExt cx="122007" cy="123827"/>
            </a:xfrm>
          </p:grpSpPr>
          <p:cxnSp>
            <p:nvCxnSpPr>
              <p:cNvPr id="1133" name="Google Shape;1133;p76"/>
              <p:cNvCxnSpPr/>
              <p:nvPr/>
            </p:nvCxnSpPr>
            <p:spPr>
              <a:xfrm>
                <a:off x="3826300" y="1841314"/>
                <a:ext cx="119700" cy="1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4" name="Google Shape;1134;p76"/>
              <p:cNvCxnSpPr/>
              <p:nvPr/>
            </p:nvCxnSpPr>
            <p:spPr>
              <a:xfrm flipH="1" rot="10800000">
                <a:off x="3919807" y="1851141"/>
                <a:ext cx="28500" cy="11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135" name="Google Shape;1135;p76"/>
            <p:cNvGrpSpPr/>
            <p:nvPr/>
          </p:nvGrpSpPr>
          <p:grpSpPr>
            <a:xfrm rot="-5400000">
              <a:off x="3408659" y="3622625"/>
              <a:ext cx="122007" cy="123827"/>
              <a:chOff x="3826300" y="1841314"/>
              <a:chExt cx="122007" cy="123827"/>
            </a:xfrm>
          </p:grpSpPr>
          <p:cxnSp>
            <p:nvCxnSpPr>
              <p:cNvPr id="1136" name="Google Shape;1136;p76"/>
              <p:cNvCxnSpPr/>
              <p:nvPr/>
            </p:nvCxnSpPr>
            <p:spPr>
              <a:xfrm>
                <a:off x="3826300" y="1841314"/>
                <a:ext cx="119700" cy="138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137" name="Google Shape;1137;p76"/>
              <p:cNvCxnSpPr/>
              <p:nvPr/>
            </p:nvCxnSpPr>
            <p:spPr>
              <a:xfrm flipH="1" rot="10800000">
                <a:off x="3919807" y="1851141"/>
                <a:ext cx="28500" cy="114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1138" name="Google Shape;1138;p76"/>
          <p:cNvGrpSpPr/>
          <p:nvPr/>
        </p:nvGrpSpPr>
        <p:grpSpPr>
          <a:xfrm>
            <a:off x="4408954" y="1622045"/>
            <a:ext cx="339253" cy="339253"/>
            <a:chOff x="5049725" y="3806450"/>
            <a:chExt cx="481825" cy="481825"/>
          </a:xfrm>
        </p:grpSpPr>
        <p:sp>
          <p:nvSpPr>
            <p:cNvPr id="1139" name="Google Shape;1139;p76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0" name="Google Shape;1140;p76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1" name="Google Shape;1141;p76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42" name="Google Shape;1142;p76"/>
          <p:cNvGrpSpPr/>
          <p:nvPr/>
        </p:nvGrpSpPr>
        <p:grpSpPr>
          <a:xfrm>
            <a:off x="5599854" y="2837420"/>
            <a:ext cx="339253" cy="339253"/>
            <a:chOff x="5049725" y="3806450"/>
            <a:chExt cx="481825" cy="481825"/>
          </a:xfrm>
        </p:grpSpPr>
        <p:sp>
          <p:nvSpPr>
            <p:cNvPr id="1143" name="Google Shape;1143;p76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4" name="Google Shape;1144;p76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5" name="Google Shape;1145;p76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46" name="Google Shape;1146;p76"/>
          <p:cNvGrpSpPr/>
          <p:nvPr/>
        </p:nvGrpSpPr>
        <p:grpSpPr>
          <a:xfrm>
            <a:off x="4396779" y="4055920"/>
            <a:ext cx="339253" cy="339253"/>
            <a:chOff x="5049725" y="3806450"/>
            <a:chExt cx="481825" cy="481825"/>
          </a:xfrm>
        </p:grpSpPr>
        <p:sp>
          <p:nvSpPr>
            <p:cNvPr id="1147" name="Google Shape;1147;p76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8" name="Google Shape;1148;p76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49" name="Google Shape;1149;p76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150" name="Google Shape;1150;p76"/>
          <p:cNvGrpSpPr/>
          <p:nvPr/>
        </p:nvGrpSpPr>
        <p:grpSpPr>
          <a:xfrm>
            <a:off x="3210129" y="2837420"/>
            <a:ext cx="339253" cy="339253"/>
            <a:chOff x="5049725" y="3806450"/>
            <a:chExt cx="481825" cy="481825"/>
          </a:xfrm>
        </p:grpSpPr>
        <p:sp>
          <p:nvSpPr>
            <p:cNvPr id="1151" name="Google Shape;1151;p76"/>
            <p:cNvSpPr/>
            <p:nvPr/>
          </p:nvSpPr>
          <p:spPr>
            <a:xfrm>
              <a:off x="5361150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4" y="1"/>
                    <a:pt x="1" y="251"/>
                    <a:pt x="1" y="564"/>
                  </a:cubicBezTo>
                  <a:cubicBezTo>
                    <a:pt x="1" y="877"/>
                    <a:pt x="254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2" name="Google Shape;1152;p76"/>
            <p:cNvSpPr/>
            <p:nvPr/>
          </p:nvSpPr>
          <p:spPr>
            <a:xfrm>
              <a:off x="5191775" y="3976800"/>
              <a:ext cx="28250" cy="28275"/>
            </a:xfrm>
            <a:custGeom>
              <a:rect b="b" l="l" r="r" t="t"/>
              <a:pathLst>
                <a:path extrusionOk="0" h="1131" w="1130">
                  <a:moveTo>
                    <a:pt x="567" y="1"/>
                  </a:moveTo>
                  <a:cubicBezTo>
                    <a:pt x="253" y="1"/>
                    <a:pt x="0" y="251"/>
                    <a:pt x="0" y="564"/>
                  </a:cubicBezTo>
                  <a:cubicBezTo>
                    <a:pt x="0" y="877"/>
                    <a:pt x="253" y="1130"/>
                    <a:pt x="567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3" name="Google Shape;1153;p76"/>
            <p:cNvSpPr/>
            <p:nvPr/>
          </p:nvSpPr>
          <p:spPr>
            <a:xfrm>
              <a:off x="5049725" y="3806450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6249" y="5686"/>
                  </a:moveTo>
                  <a:cubicBezTo>
                    <a:pt x="6932" y="5686"/>
                    <a:pt x="7549" y="6098"/>
                    <a:pt x="7811" y="6730"/>
                  </a:cubicBezTo>
                  <a:cubicBezTo>
                    <a:pt x="8073" y="7363"/>
                    <a:pt x="7929" y="8092"/>
                    <a:pt x="7444" y="8576"/>
                  </a:cubicBezTo>
                  <a:cubicBezTo>
                    <a:pt x="7120" y="8901"/>
                    <a:pt x="6686" y="9073"/>
                    <a:pt x="6246" y="9073"/>
                  </a:cubicBezTo>
                  <a:cubicBezTo>
                    <a:pt x="6028" y="9073"/>
                    <a:pt x="5808" y="9031"/>
                    <a:pt x="5598" y="8944"/>
                  </a:cubicBezTo>
                  <a:cubicBezTo>
                    <a:pt x="4966" y="8682"/>
                    <a:pt x="4553" y="8064"/>
                    <a:pt x="4553" y="7378"/>
                  </a:cubicBezTo>
                  <a:cubicBezTo>
                    <a:pt x="4553" y="6441"/>
                    <a:pt x="5312" y="5686"/>
                    <a:pt x="6249" y="5686"/>
                  </a:cubicBezTo>
                  <a:close/>
                  <a:moveTo>
                    <a:pt x="13024" y="5683"/>
                  </a:moveTo>
                  <a:cubicBezTo>
                    <a:pt x="13242" y="5683"/>
                    <a:pt x="13462" y="5725"/>
                    <a:pt x="13671" y="5812"/>
                  </a:cubicBezTo>
                  <a:cubicBezTo>
                    <a:pt x="14304" y="6074"/>
                    <a:pt x="14716" y="6691"/>
                    <a:pt x="14716" y="7378"/>
                  </a:cubicBezTo>
                  <a:cubicBezTo>
                    <a:pt x="14716" y="8314"/>
                    <a:pt x="13957" y="9070"/>
                    <a:pt x="13024" y="9073"/>
                  </a:cubicBezTo>
                  <a:cubicBezTo>
                    <a:pt x="12337" y="9073"/>
                    <a:pt x="11720" y="8658"/>
                    <a:pt x="11458" y="8025"/>
                  </a:cubicBezTo>
                  <a:cubicBezTo>
                    <a:pt x="11196" y="7393"/>
                    <a:pt x="11341" y="6664"/>
                    <a:pt x="11825" y="6179"/>
                  </a:cubicBezTo>
                  <a:cubicBezTo>
                    <a:pt x="12150" y="5855"/>
                    <a:pt x="12583" y="5683"/>
                    <a:pt x="13024" y="5683"/>
                  </a:cubicBezTo>
                  <a:close/>
                  <a:moveTo>
                    <a:pt x="9636" y="10196"/>
                  </a:moveTo>
                  <a:cubicBezTo>
                    <a:pt x="11955" y="10196"/>
                    <a:pt x="13981" y="11765"/>
                    <a:pt x="14557" y="14012"/>
                  </a:cubicBezTo>
                  <a:cubicBezTo>
                    <a:pt x="14635" y="14316"/>
                    <a:pt x="14454" y="14623"/>
                    <a:pt x="14153" y="14701"/>
                  </a:cubicBezTo>
                  <a:cubicBezTo>
                    <a:pt x="14107" y="14713"/>
                    <a:pt x="14060" y="14718"/>
                    <a:pt x="14014" y="14718"/>
                  </a:cubicBezTo>
                  <a:cubicBezTo>
                    <a:pt x="13760" y="14718"/>
                    <a:pt x="13530" y="14550"/>
                    <a:pt x="13464" y="14295"/>
                  </a:cubicBezTo>
                  <a:cubicBezTo>
                    <a:pt x="13015" y="12548"/>
                    <a:pt x="11440" y="11326"/>
                    <a:pt x="9636" y="11326"/>
                  </a:cubicBezTo>
                  <a:cubicBezTo>
                    <a:pt x="7833" y="11326"/>
                    <a:pt x="6258" y="12548"/>
                    <a:pt x="5809" y="14295"/>
                  </a:cubicBezTo>
                  <a:cubicBezTo>
                    <a:pt x="5743" y="14550"/>
                    <a:pt x="5512" y="14718"/>
                    <a:pt x="5260" y="14718"/>
                  </a:cubicBezTo>
                  <a:cubicBezTo>
                    <a:pt x="5215" y="14718"/>
                    <a:pt x="5169" y="14713"/>
                    <a:pt x="5122" y="14701"/>
                  </a:cubicBezTo>
                  <a:cubicBezTo>
                    <a:pt x="4818" y="14623"/>
                    <a:pt x="4638" y="14316"/>
                    <a:pt x="4716" y="14012"/>
                  </a:cubicBezTo>
                  <a:cubicBezTo>
                    <a:pt x="5291" y="11765"/>
                    <a:pt x="7318" y="10196"/>
                    <a:pt x="9636" y="10196"/>
                  </a:cubicBezTo>
                  <a:close/>
                  <a:moveTo>
                    <a:pt x="9636" y="0"/>
                  </a:moveTo>
                  <a:cubicBezTo>
                    <a:pt x="4342" y="0"/>
                    <a:pt x="0" y="4343"/>
                    <a:pt x="0" y="9636"/>
                  </a:cubicBezTo>
                  <a:cubicBezTo>
                    <a:pt x="0" y="14930"/>
                    <a:pt x="4342" y="19272"/>
                    <a:pt x="9636" y="19272"/>
                  </a:cubicBezTo>
                  <a:cubicBezTo>
                    <a:pt x="14927" y="19272"/>
                    <a:pt x="19272" y="14930"/>
                    <a:pt x="19272" y="9636"/>
                  </a:cubicBezTo>
                  <a:cubicBezTo>
                    <a:pt x="19272" y="4343"/>
                    <a:pt x="14927" y="0"/>
                    <a:pt x="96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54" name="Google Shape;115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7"/>
          <p:cNvSpPr/>
          <p:nvPr/>
        </p:nvSpPr>
        <p:spPr>
          <a:xfrm>
            <a:off x="1035412" y="1642388"/>
            <a:ext cx="1901249" cy="185870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0" name="Google Shape;1160;p77"/>
          <p:cNvSpPr txBox="1"/>
          <p:nvPr>
            <p:ph type="title"/>
          </p:nvPr>
        </p:nvSpPr>
        <p:spPr>
          <a:xfrm>
            <a:off x="3261475" y="1625750"/>
            <a:ext cx="4386900" cy="15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aller plus loin</a:t>
            </a:r>
            <a:endParaRPr/>
          </a:p>
        </p:txBody>
      </p:sp>
      <p:sp>
        <p:nvSpPr>
          <p:cNvPr id="1161" name="Google Shape;1161;p77"/>
          <p:cNvSpPr txBox="1"/>
          <p:nvPr>
            <p:ph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1162" name="Google Shape;1162;p77"/>
          <p:cNvSpPr txBox="1"/>
          <p:nvPr>
            <p:ph idx="1" type="subTitle"/>
          </p:nvPr>
        </p:nvSpPr>
        <p:spPr>
          <a:xfrm>
            <a:off x="3261476" y="2865451"/>
            <a:ext cx="52683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Les perspectives du projet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78"/>
          <p:cNvSpPr/>
          <p:nvPr/>
        </p:nvSpPr>
        <p:spPr>
          <a:xfrm rot="10800000">
            <a:off x="5779655" y="1773727"/>
            <a:ext cx="1196395" cy="868348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8" name="Google Shape;1168;p78"/>
          <p:cNvSpPr/>
          <p:nvPr/>
        </p:nvSpPr>
        <p:spPr>
          <a:xfrm>
            <a:off x="2167975" y="1775188"/>
            <a:ext cx="1196395" cy="86542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78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perspectives du projet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0" name="Google Shape;1170;p78"/>
          <p:cNvSpPr txBox="1"/>
          <p:nvPr>
            <p:ph idx="1" type="subTitle"/>
          </p:nvPr>
        </p:nvSpPr>
        <p:spPr>
          <a:xfrm>
            <a:off x="1417825" y="2586325"/>
            <a:ext cx="2696700" cy="147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L’objectif sera de l’</a:t>
            </a:r>
            <a:r>
              <a:rPr b="1" lang="en"/>
              <a:t>implémenter</a:t>
            </a:r>
            <a:r>
              <a:rPr lang="en"/>
              <a:t> et de la rendre </a:t>
            </a:r>
            <a:r>
              <a:rPr b="1" lang="en"/>
              <a:t>interactive </a:t>
            </a:r>
            <a:r>
              <a:rPr lang="en"/>
              <a:t>et </a:t>
            </a:r>
            <a:r>
              <a:rPr b="1" lang="en"/>
              <a:t>stimulante</a:t>
            </a:r>
            <a:endParaRPr/>
          </a:p>
        </p:txBody>
      </p:sp>
      <p:sp>
        <p:nvSpPr>
          <p:cNvPr id="1171" name="Google Shape;1171;p78"/>
          <p:cNvSpPr txBox="1"/>
          <p:nvPr>
            <p:ph idx="2" type="subTitle"/>
          </p:nvPr>
        </p:nvSpPr>
        <p:spPr>
          <a:xfrm>
            <a:off x="5088750" y="2524975"/>
            <a:ext cx="2578200" cy="15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</a:t>
            </a:r>
            <a:r>
              <a:rPr lang="en"/>
              <a:t>méliorer la partie </a:t>
            </a:r>
            <a:r>
              <a:rPr b="1" lang="en"/>
              <a:t>design </a:t>
            </a:r>
            <a:r>
              <a:rPr lang="en"/>
              <a:t>pour permettre une meilleure </a:t>
            </a:r>
            <a:r>
              <a:rPr b="1" lang="en"/>
              <a:t>immersion</a:t>
            </a:r>
            <a:endParaRPr b="1"/>
          </a:p>
        </p:txBody>
      </p:sp>
      <p:sp>
        <p:nvSpPr>
          <p:cNvPr id="1172" name="Google Shape;1172;p78"/>
          <p:cNvSpPr txBox="1"/>
          <p:nvPr>
            <p:ph idx="3" type="subTitle"/>
          </p:nvPr>
        </p:nvSpPr>
        <p:spPr>
          <a:xfrm>
            <a:off x="5629500" y="1921552"/>
            <a:ext cx="149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Stagiaire</a:t>
            </a:r>
            <a:endParaRPr/>
          </a:p>
        </p:txBody>
      </p:sp>
      <p:sp>
        <p:nvSpPr>
          <p:cNvPr id="1173" name="Google Shape;1173;p78"/>
          <p:cNvSpPr txBox="1"/>
          <p:nvPr>
            <p:ph idx="4" type="subTitle"/>
          </p:nvPr>
        </p:nvSpPr>
        <p:spPr>
          <a:xfrm>
            <a:off x="2017825" y="1921552"/>
            <a:ext cx="1496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salle Asie</a:t>
            </a:r>
            <a:endParaRPr/>
          </a:p>
        </p:txBody>
      </p:sp>
      <p:sp>
        <p:nvSpPr>
          <p:cNvPr id="1174" name="Google Shape;1174;p78"/>
          <p:cNvSpPr/>
          <p:nvPr/>
        </p:nvSpPr>
        <p:spPr>
          <a:xfrm>
            <a:off x="4331050" y="2032875"/>
            <a:ext cx="481925" cy="8750"/>
          </a:xfrm>
          <a:custGeom>
            <a:rect b="b" l="l" r="r" t="t"/>
            <a:pathLst>
              <a:path extrusionOk="0" h="350" w="19277">
                <a:moveTo>
                  <a:pt x="0" y="350"/>
                </a:moveTo>
                <a:cubicBezTo>
                  <a:pt x="6427" y="350"/>
                  <a:pt x="12850" y="0"/>
                  <a:pt x="19277" y="0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5" name="Google Shape;1175;p78"/>
          <p:cNvSpPr/>
          <p:nvPr/>
        </p:nvSpPr>
        <p:spPr>
          <a:xfrm>
            <a:off x="4532575" y="1875150"/>
            <a:ext cx="78850" cy="332950"/>
          </a:xfrm>
          <a:custGeom>
            <a:rect b="b" l="l" r="r" t="t"/>
            <a:pathLst>
              <a:path extrusionOk="0" h="13318" w="3154">
                <a:moveTo>
                  <a:pt x="3154" y="0"/>
                </a:moveTo>
                <a:cubicBezTo>
                  <a:pt x="3154" y="4562"/>
                  <a:pt x="894" y="8844"/>
                  <a:pt x="0" y="13318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76" name="Google Shape;1176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79"/>
          <p:cNvSpPr txBox="1"/>
          <p:nvPr>
            <p:ph type="title"/>
          </p:nvPr>
        </p:nvSpPr>
        <p:spPr>
          <a:xfrm>
            <a:off x="1768238" y="1772700"/>
            <a:ext cx="5607600" cy="12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Conclusion</a:t>
            </a:r>
            <a:endParaRPr sz="6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p80"/>
          <p:cNvSpPr txBox="1"/>
          <p:nvPr>
            <p:ph idx="4294967295" type="ctrTitle"/>
          </p:nvPr>
        </p:nvSpPr>
        <p:spPr>
          <a:xfrm>
            <a:off x="922050" y="1886450"/>
            <a:ext cx="7299900" cy="71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Merci pour votre attention</a:t>
            </a:r>
            <a:endParaRPr sz="4200"/>
          </a:p>
        </p:txBody>
      </p:sp>
      <p:sp>
        <p:nvSpPr>
          <p:cNvPr id="1187" name="Google Shape;1187;p80"/>
          <p:cNvSpPr txBox="1"/>
          <p:nvPr>
            <p:ph idx="4294967295" type="subTitle"/>
          </p:nvPr>
        </p:nvSpPr>
        <p:spPr>
          <a:xfrm>
            <a:off x="2694150" y="2598950"/>
            <a:ext cx="3755700" cy="46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Avez-vous des questions ?</a:t>
            </a:r>
            <a:endParaRPr sz="2200"/>
          </a:p>
        </p:txBody>
      </p:sp>
      <p:pic>
        <p:nvPicPr>
          <p:cNvPr id="1188" name="Google Shape;118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3365" y="3153275"/>
            <a:ext cx="777273" cy="7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7"/>
          <p:cNvSpPr/>
          <p:nvPr/>
        </p:nvSpPr>
        <p:spPr>
          <a:xfrm>
            <a:off x="1035412" y="1642388"/>
            <a:ext cx="1901249" cy="185870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7"/>
          <p:cNvSpPr txBox="1"/>
          <p:nvPr>
            <p:ph type="title"/>
          </p:nvPr>
        </p:nvSpPr>
        <p:spPr>
          <a:xfrm>
            <a:off x="3213549" y="1642400"/>
            <a:ext cx="5412300" cy="15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Shift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84" name="Google Shape;584;p47"/>
          <p:cNvSpPr txBox="1"/>
          <p:nvPr>
            <p:ph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85" name="Google Shape;585;p47"/>
          <p:cNvSpPr txBox="1"/>
          <p:nvPr>
            <p:ph idx="1" type="subTitle"/>
          </p:nvPr>
        </p:nvSpPr>
        <p:spPr>
          <a:xfrm>
            <a:off x="3261475" y="2857475"/>
            <a:ext cx="5060100" cy="52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Le l</a:t>
            </a:r>
            <a:r>
              <a:rPr lang="en"/>
              <a:t>aboratoire d'idées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48"/>
          <p:cNvSpPr txBox="1"/>
          <p:nvPr>
            <p:ph type="title"/>
          </p:nvPr>
        </p:nvSpPr>
        <p:spPr>
          <a:xfrm flipH="1">
            <a:off x="399425" y="1572775"/>
            <a:ext cx="4851900" cy="7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Le Shift Project</a:t>
            </a:r>
            <a:endParaRPr sz="4600"/>
          </a:p>
        </p:txBody>
      </p:sp>
      <p:sp>
        <p:nvSpPr>
          <p:cNvPr id="591" name="Google Shape;591;p48"/>
          <p:cNvSpPr txBox="1"/>
          <p:nvPr>
            <p:ph idx="1" type="subTitle"/>
          </p:nvPr>
        </p:nvSpPr>
        <p:spPr>
          <a:xfrm flipH="1">
            <a:off x="641825" y="2359375"/>
            <a:ext cx="4609500" cy="120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Association française créée en 2010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Laboratoire d'idées qui s'est donné pour objectif l'atténuation du changement climatique et la réduction de la dépendance de l'économie aux énergies fossiles</a:t>
            </a:r>
            <a:endParaRPr/>
          </a:p>
        </p:txBody>
      </p:sp>
      <p:sp>
        <p:nvSpPr>
          <p:cNvPr id="592" name="Google Shape;592;p48"/>
          <p:cNvSpPr/>
          <p:nvPr/>
        </p:nvSpPr>
        <p:spPr>
          <a:xfrm flipH="1">
            <a:off x="5812387" y="1227150"/>
            <a:ext cx="2689800" cy="2689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8"/>
          <p:cNvSpPr/>
          <p:nvPr/>
        </p:nvSpPr>
        <p:spPr>
          <a:xfrm>
            <a:off x="0" y="3566275"/>
            <a:ext cx="1889779" cy="1634525"/>
          </a:xfrm>
          <a:custGeom>
            <a:rect b="b" l="l" r="r" t="t"/>
            <a:pathLst>
              <a:path extrusionOk="0" h="120252" w="118222">
                <a:moveTo>
                  <a:pt x="0" y="0"/>
                </a:moveTo>
                <a:cubicBezTo>
                  <a:pt x="12753" y="2549"/>
                  <a:pt x="27336" y="4503"/>
                  <a:pt x="36532" y="13699"/>
                </a:cubicBezTo>
                <a:cubicBezTo>
                  <a:pt x="48102" y="25269"/>
                  <a:pt x="47971" y="46274"/>
                  <a:pt x="60887" y="56320"/>
                </a:cubicBezTo>
                <a:cubicBezTo>
                  <a:pt x="72058" y="65008"/>
                  <a:pt x="90390" y="63207"/>
                  <a:pt x="99449" y="74079"/>
                </a:cubicBezTo>
                <a:cubicBezTo>
                  <a:pt x="105079" y="80835"/>
                  <a:pt x="108505" y="89707"/>
                  <a:pt x="109597" y="98434"/>
                </a:cubicBezTo>
                <a:cubicBezTo>
                  <a:pt x="110568" y="106194"/>
                  <a:pt x="111230" y="116749"/>
                  <a:pt x="118222" y="120252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594" name="Google Shape;5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2775" y="1227150"/>
            <a:ext cx="2428976" cy="2428976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9"/>
          <p:cNvSpPr/>
          <p:nvPr/>
        </p:nvSpPr>
        <p:spPr>
          <a:xfrm rot="9580583">
            <a:off x="2312283" y="1572502"/>
            <a:ext cx="934649" cy="91373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9"/>
          <p:cNvSpPr/>
          <p:nvPr/>
        </p:nvSpPr>
        <p:spPr>
          <a:xfrm>
            <a:off x="6041387" y="1535791"/>
            <a:ext cx="934646" cy="913731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9"/>
          <p:cNvSpPr txBox="1"/>
          <p:nvPr>
            <p:ph idx="2"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 missions du </a:t>
            </a:r>
            <a:r>
              <a:rPr lang="en">
                <a:solidFill>
                  <a:schemeClr val="dk2"/>
                </a:solidFill>
              </a:rPr>
              <a:t>Shift Project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3" name="Google Shape;603;p49"/>
          <p:cNvSpPr txBox="1"/>
          <p:nvPr>
            <p:ph idx="1" type="body"/>
          </p:nvPr>
        </p:nvSpPr>
        <p:spPr>
          <a:xfrm>
            <a:off x="4783688" y="2999694"/>
            <a:ext cx="34500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Mener des campagnes de lobbying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Organiser des événements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Bâtir des partenariats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04" name="Google Shape;604;p49"/>
          <p:cNvSpPr txBox="1"/>
          <p:nvPr>
            <p:ph type="title"/>
          </p:nvPr>
        </p:nvSpPr>
        <p:spPr>
          <a:xfrm flipH="1">
            <a:off x="6083313" y="1706306"/>
            <a:ext cx="8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5" name="Google Shape;605;p49"/>
          <p:cNvSpPr txBox="1"/>
          <p:nvPr>
            <p:ph idx="3" type="subTitle"/>
          </p:nvPr>
        </p:nvSpPr>
        <p:spPr>
          <a:xfrm>
            <a:off x="5430513" y="2623100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INFLUENCER</a:t>
            </a:r>
            <a:endParaRPr/>
          </a:p>
        </p:txBody>
      </p:sp>
      <p:sp>
        <p:nvSpPr>
          <p:cNvPr id="606" name="Google Shape;606;p49"/>
          <p:cNvSpPr txBox="1"/>
          <p:nvPr>
            <p:ph idx="4" type="body"/>
          </p:nvPr>
        </p:nvSpPr>
        <p:spPr>
          <a:xfrm>
            <a:off x="763175" y="2999694"/>
            <a:ext cx="4032900" cy="11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Constituer des groupes de travail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Produire des analyses robustes et chiffrées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>
                <a:solidFill>
                  <a:schemeClr val="dk2"/>
                </a:solidFill>
              </a:rPr>
              <a:t>Elaborer des propositions innovantes</a:t>
            </a:r>
            <a:endParaRPr/>
          </a:p>
        </p:txBody>
      </p:sp>
      <p:sp>
        <p:nvSpPr>
          <p:cNvPr id="607" name="Google Shape;607;p49"/>
          <p:cNvSpPr txBox="1"/>
          <p:nvPr>
            <p:ph idx="5" type="title"/>
          </p:nvPr>
        </p:nvSpPr>
        <p:spPr>
          <a:xfrm flipH="1">
            <a:off x="2354213" y="1743019"/>
            <a:ext cx="850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01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608" name="Google Shape;608;p49"/>
          <p:cNvSpPr txBox="1"/>
          <p:nvPr>
            <p:ph idx="6" type="subTitle"/>
          </p:nvPr>
        </p:nvSpPr>
        <p:spPr>
          <a:xfrm>
            <a:off x="1701413" y="2659812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ÉCLAIRER</a:t>
            </a:r>
            <a:endParaRPr/>
          </a:p>
        </p:txBody>
      </p:sp>
      <p:sp>
        <p:nvSpPr>
          <p:cNvPr id="609" name="Google Shape;609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50"/>
          <p:cNvGrpSpPr/>
          <p:nvPr/>
        </p:nvGrpSpPr>
        <p:grpSpPr>
          <a:xfrm>
            <a:off x="986786" y="1843688"/>
            <a:ext cx="8159046" cy="1844973"/>
            <a:chOff x="986786" y="1843688"/>
            <a:chExt cx="8159046" cy="1844973"/>
          </a:xfrm>
        </p:grpSpPr>
        <p:sp>
          <p:nvSpPr>
            <p:cNvPr id="615" name="Google Shape;615;p50"/>
            <p:cNvSpPr/>
            <p:nvPr/>
          </p:nvSpPr>
          <p:spPr>
            <a:xfrm>
              <a:off x="3919363" y="2193350"/>
              <a:ext cx="1327703" cy="1168725"/>
            </a:xfrm>
            <a:custGeom>
              <a:rect b="b" l="l" r="r" t="t"/>
              <a:pathLst>
                <a:path extrusionOk="0" h="46749" w="49820">
                  <a:moveTo>
                    <a:pt x="0" y="46749"/>
                  </a:moveTo>
                  <a:cubicBezTo>
                    <a:pt x="7521" y="45498"/>
                    <a:pt x="15962" y="41825"/>
                    <a:pt x="19745" y="35206"/>
                  </a:cubicBezTo>
                  <a:cubicBezTo>
                    <a:pt x="24609" y="26696"/>
                    <a:pt x="24331" y="15716"/>
                    <a:pt x="29770" y="7561"/>
                  </a:cubicBezTo>
                  <a:cubicBezTo>
                    <a:pt x="33697" y="1673"/>
                    <a:pt x="42953" y="-1139"/>
                    <a:pt x="49820" y="57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6" name="Google Shape;616;p50"/>
            <p:cNvSpPr/>
            <p:nvPr/>
          </p:nvSpPr>
          <p:spPr>
            <a:xfrm>
              <a:off x="6052138" y="2200125"/>
              <a:ext cx="1253100" cy="1253100"/>
            </a:xfrm>
            <a:custGeom>
              <a:rect b="b" l="l" r="r" t="t"/>
              <a:pathLst>
                <a:path extrusionOk="0" h="50124" w="50124">
                  <a:moveTo>
                    <a:pt x="0" y="0"/>
                  </a:moveTo>
                  <a:cubicBezTo>
                    <a:pt x="11324" y="0"/>
                    <a:pt x="21902" y="9985"/>
                    <a:pt x="27644" y="19745"/>
                  </a:cubicBezTo>
                  <a:cubicBezTo>
                    <a:pt x="34032" y="30603"/>
                    <a:pt x="38173" y="46140"/>
                    <a:pt x="50124" y="50124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17" name="Google Shape;617;p50"/>
            <p:cNvSpPr/>
            <p:nvPr/>
          </p:nvSpPr>
          <p:spPr>
            <a:xfrm>
              <a:off x="986786" y="1843688"/>
              <a:ext cx="904303" cy="689473"/>
            </a:xfrm>
            <a:custGeom>
              <a:rect b="b" l="l" r="r" t="t"/>
              <a:pathLst>
                <a:path extrusionOk="0" h="4893" w="5005">
                  <a:moveTo>
                    <a:pt x="2265" y="0"/>
                  </a:moveTo>
                  <a:cubicBezTo>
                    <a:pt x="2132" y="0"/>
                    <a:pt x="1999" y="11"/>
                    <a:pt x="1869" y="32"/>
                  </a:cubicBezTo>
                  <a:cubicBezTo>
                    <a:pt x="1662" y="72"/>
                    <a:pt x="1461" y="146"/>
                    <a:pt x="1273" y="246"/>
                  </a:cubicBezTo>
                  <a:cubicBezTo>
                    <a:pt x="1086" y="347"/>
                    <a:pt x="918" y="474"/>
                    <a:pt x="771" y="621"/>
                  </a:cubicBezTo>
                  <a:cubicBezTo>
                    <a:pt x="617" y="769"/>
                    <a:pt x="476" y="929"/>
                    <a:pt x="362" y="1104"/>
                  </a:cubicBezTo>
                  <a:cubicBezTo>
                    <a:pt x="262" y="1278"/>
                    <a:pt x="182" y="1465"/>
                    <a:pt x="128" y="1653"/>
                  </a:cubicBezTo>
                  <a:cubicBezTo>
                    <a:pt x="68" y="1847"/>
                    <a:pt x="28" y="2041"/>
                    <a:pt x="7" y="2242"/>
                  </a:cubicBezTo>
                  <a:cubicBezTo>
                    <a:pt x="1" y="2436"/>
                    <a:pt x="14" y="2637"/>
                    <a:pt x="54" y="2832"/>
                  </a:cubicBezTo>
                  <a:cubicBezTo>
                    <a:pt x="88" y="3026"/>
                    <a:pt x="141" y="3220"/>
                    <a:pt x="222" y="3401"/>
                  </a:cubicBezTo>
                  <a:cubicBezTo>
                    <a:pt x="309" y="3582"/>
                    <a:pt x="409" y="3749"/>
                    <a:pt x="537" y="3903"/>
                  </a:cubicBezTo>
                  <a:cubicBezTo>
                    <a:pt x="657" y="4057"/>
                    <a:pt x="798" y="4191"/>
                    <a:pt x="952" y="4319"/>
                  </a:cubicBezTo>
                  <a:cubicBezTo>
                    <a:pt x="1106" y="4452"/>
                    <a:pt x="1280" y="4566"/>
                    <a:pt x="1468" y="4660"/>
                  </a:cubicBezTo>
                  <a:cubicBezTo>
                    <a:pt x="1648" y="4747"/>
                    <a:pt x="1849" y="4814"/>
                    <a:pt x="2050" y="4854"/>
                  </a:cubicBezTo>
                  <a:cubicBezTo>
                    <a:pt x="2199" y="4879"/>
                    <a:pt x="2352" y="4893"/>
                    <a:pt x="2506" y="4893"/>
                  </a:cubicBezTo>
                  <a:cubicBezTo>
                    <a:pt x="2559" y="4893"/>
                    <a:pt x="2613" y="4891"/>
                    <a:pt x="2667" y="4888"/>
                  </a:cubicBezTo>
                  <a:cubicBezTo>
                    <a:pt x="2874" y="4868"/>
                    <a:pt x="3075" y="4828"/>
                    <a:pt x="3269" y="4761"/>
                  </a:cubicBezTo>
                  <a:cubicBezTo>
                    <a:pt x="3464" y="4707"/>
                    <a:pt x="3658" y="4627"/>
                    <a:pt x="3839" y="4526"/>
                  </a:cubicBezTo>
                  <a:cubicBezTo>
                    <a:pt x="4013" y="4426"/>
                    <a:pt x="4174" y="4298"/>
                    <a:pt x="4321" y="4151"/>
                  </a:cubicBezTo>
                  <a:cubicBezTo>
                    <a:pt x="4468" y="4004"/>
                    <a:pt x="4596" y="3843"/>
                    <a:pt x="4703" y="3669"/>
                  </a:cubicBezTo>
                  <a:cubicBezTo>
                    <a:pt x="4803" y="3488"/>
                    <a:pt x="4877" y="3294"/>
                    <a:pt x="4930" y="3093"/>
                  </a:cubicBezTo>
                  <a:cubicBezTo>
                    <a:pt x="4977" y="2885"/>
                    <a:pt x="5004" y="2671"/>
                    <a:pt x="4997" y="2456"/>
                  </a:cubicBezTo>
                  <a:cubicBezTo>
                    <a:pt x="4984" y="2249"/>
                    <a:pt x="4944" y="2035"/>
                    <a:pt x="4877" y="1834"/>
                  </a:cubicBezTo>
                  <a:cubicBezTo>
                    <a:pt x="4810" y="1633"/>
                    <a:pt x="4723" y="1438"/>
                    <a:pt x="4616" y="1258"/>
                  </a:cubicBezTo>
                  <a:cubicBezTo>
                    <a:pt x="4502" y="1077"/>
                    <a:pt x="4368" y="909"/>
                    <a:pt x="4214" y="762"/>
                  </a:cubicBezTo>
                  <a:cubicBezTo>
                    <a:pt x="4060" y="621"/>
                    <a:pt x="3886" y="494"/>
                    <a:pt x="3705" y="387"/>
                  </a:cubicBezTo>
                  <a:cubicBezTo>
                    <a:pt x="3517" y="286"/>
                    <a:pt x="3323" y="199"/>
                    <a:pt x="3122" y="139"/>
                  </a:cubicBezTo>
                  <a:cubicBezTo>
                    <a:pt x="2921" y="72"/>
                    <a:pt x="2713" y="32"/>
                    <a:pt x="2506" y="12"/>
                  </a:cubicBezTo>
                  <a:cubicBezTo>
                    <a:pt x="2425" y="4"/>
                    <a:pt x="2345" y="0"/>
                    <a:pt x="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50"/>
            <p:cNvSpPr/>
            <p:nvPr/>
          </p:nvSpPr>
          <p:spPr>
            <a:xfrm>
              <a:off x="3075494" y="2999187"/>
              <a:ext cx="904303" cy="689473"/>
            </a:xfrm>
            <a:custGeom>
              <a:rect b="b" l="l" r="r" t="t"/>
              <a:pathLst>
                <a:path extrusionOk="0" h="4893" w="5005">
                  <a:moveTo>
                    <a:pt x="2265" y="0"/>
                  </a:moveTo>
                  <a:cubicBezTo>
                    <a:pt x="2132" y="0"/>
                    <a:pt x="1999" y="11"/>
                    <a:pt x="1869" y="32"/>
                  </a:cubicBezTo>
                  <a:cubicBezTo>
                    <a:pt x="1662" y="72"/>
                    <a:pt x="1461" y="146"/>
                    <a:pt x="1273" y="246"/>
                  </a:cubicBezTo>
                  <a:cubicBezTo>
                    <a:pt x="1086" y="347"/>
                    <a:pt x="918" y="474"/>
                    <a:pt x="771" y="621"/>
                  </a:cubicBezTo>
                  <a:cubicBezTo>
                    <a:pt x="617" y="769"/>
                    <a:pt x="476" y="929"/>
                    <a:pt x="362" y="1104"/>
                  </a:cubicBezTo>
                  <a:cubicBezTo>
                    <a:pt x="262" y="1278"/>
                    <a:pt x="182" y="1465"/>
                    <a:pt x="128" y="1653"/>
                  </a:cubicBezTo>
                  <a:cubicBezTo>
                    <a:pt x="68" y="1847"/>
                    <a:pt x="28" y="2041"/>
                    <a:pt x="7" y="2242"/>
                  </a:cubicBezTo>
                  <a:cubicBezTo>
                    <a:pt x="1" y="2436"/>
                    <a:pt x="14" y="2637"/>
                    <a:pt x="54" y="2832"/>
                  </a:cubicBezTo>
                  <a:cubicBezTo>
                    <a:pt x="88" y="3026"/>
                    <a:pt x="141" y="3220"/>
                    <a:pt x="222" y="3401"/>
                  </a:cubicBezTo>
                  <a:cubicBezTo>
                    <a:pt x="309" y="3582"/>
                    <a:pt x="409" y="3749"/>
                    <a:pt x="537" y="3903"/>
                  </a:cubicBezTo>
                  <a:cubicBezTo>
                    <a:pt x="657" y="4057"/>
                    <a:pt x="798" y="4191"/>
                    <a:pt x="952" y="4319"/>
                  </a:cubicBezTo>
                  <a:cubicBezTo>
                    <a:pt x="1106" y="4452"/>
                    <a:pt x="1280" y="4566"/>
                    <a:pt x="1468" y="4660"/>
                  </a:cubicBezTo>
                  <a:cubicBezTo>
                    <a:pt x="1648" y="4747"/>
                    <a:pt x="1849" y="4814"/>
                    <a:pt x="2050" y="4854"/>
                  </a:cubicBezTo>
                  <a:cubicBezTo>
                    <a:pt x="2199" y="4879"/>
                    <a:pt x="2352" y="4893"/>
                    <a:pt x="2506" y="4893"/>
                  </a:cubicBezTo>
                  <a:cubicBezTo>
                    <a:pt x="2559" y="4893"/>
                    <a:pt x="2613" y="4891"/>
                    <a:pt x="2667" y="4888"/>
                  </a:cubicBezTo>
                  <a:cubicBezTo>
                    <a:pt x="2874" y="4868"/>
                    <a:pt x="3075" y="4828"/>
                    <a:pt x="3269" y="4761"/>
                  </a:cubicBezTo>
                  <a:cubicBezTo>
                    <a:pt x="3464" y="4707"/>
                    <a:pt x="3658" y="4627"/>
                    <a:pt x="3839" y="4526"/>
                  </a:cubicBezTo>
                  <a:cubicBezTo>
                    <a:pt x="4013" y="4426"/>
                    <a:pt x="4174" y="4298"/>
                    <a:pt x="4321" y="4151"/>
                  </a:cubicBezTo>
                  <a:cubicBezTo>
                    <a:pt x="4468" y="4004"/>
                    <a:pt x="4596" y="3843"/>
                    <a:pt x="4703" y="3669"/>
                  </a:cubicBezTo>
                  <a:cubicBezTo>
                    <a:pt x="4803" y="3488"/>
                    <a:pt x="4877" y="3294"/>
                    <a:pt x="4930" y="3093"/>
                  </a:cubicBezTo>
                  <a:cubicBezTo>
                    <a:pt x="4977" y="2885"/>
                    <a:pt x="5004" y="2671"/>
                    <a:pt x="4997" y="2456"/>
                  </a:cubicBezTo>
                  <a:cubicBezTo>
                    <a:pt x="4984" y="2249"/>
                    <a:pt x="4944" y="2035"/>
                    <a:pt x="4877" y="1834"/>
                  </a:cubicBezTo>
                  <a:cubicBezTo>
                    <a:pt x="4810" y="1633"/>
                    <a:pt x="4723" y="1438"/>
                    <a:pt x="4616" y="1258"/>
                  </a:cubicBezTo>
                  <a:cubicBezTo>
                    <a:pt x="4502" y="1077"/>
                    <a:pt x="4368" y="909"/>
                    <a:pt x="4214" y="762"/>
                  </a:cubicBezTo>
                  <a:cubicBezTo>
                    <a:pt x="4060" y="621"/>
                    <a:pt x="3886" y="494"/>
                    <a:pt x="3705" y="387"/>
                  </a:cubicBezTo>
                  <a:cubicBezTo>
                    <a:pt x="3517" y="286"/>
                    <a:pt x="3323" y="199"/>
                    <a:pt x="3122" y="139"/>
                  </a:cubicBezTo>
                  <a:cubicBezTo>
                    <a:pt x="2921" y="72"/>
                    <a:pt x="2713" y="32"/>
                    <a:pt x="2506" y="12"/>
                  </a:cubicBezTo>
                  <a:cubicBezTo>
                    <a:pt x="2425" y="4"/>
                    <a:pt x="2345" y="0"/>
                    <a:pt x="22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50"/>
            <p:cNvSpPr/>
            <p:nvPr/>
          </p:nvSpPr>
          <p:spPr>
            <a:xfrm>
              <a:off x="5046150" y="1843700"/>
              <a:ext cx="1207544" cy="689448"/>
            </a:xfrm>
            <a:custGeom>
              <a:rect b="b" l="l" r="r" t="t"/>
              <a:pathLst>
                <a:path extrusionOk="0" h="4893" w="5005">
                  <a:moveTo>
                    <a:pt x="2265" y="0"/>
                  </a:moveTo>
                  <a:cubicBezTo>
                    <a:pt x="2132" y="0"/>
                    <a:pt x="1999" y="11"/>
                    <a:pt x="1869" y="32"/>
                  </a:cubicBezTo>
                  <a:cubicBezTo>
                    <a:pt x="1662" y="72"/>
                    <a:pt x="1461" y="146"/>
                    <a:pt x="1273" y="246"/>
                  </a:cubicBezTo>
                  <a:cubicBezTo>
                    <a:pt x="1086" y="347"/>
                    <a:pt x="918" y="474"/>
                    <a:pt x="771" y="621"/>
                  </a:cubicBezTo>
                  <a:cubicBezTo>
                    <a:pt x="617" y="769"/>
                    <a:pt x="476" y="929"/>
                    <a:pt x="362" y="1104"/>
                  </a:cubicBezTo>
                  <a:cubicBezTo>
                    <a:pt x="262" y="1278"/>
                    <a:pt x="182" y="1465"/>
                    <a:pt x="128" y="1653"/>
                  </a:cubicBezTo>
                  <a:cubicBezTo>
                    <a:pt x="68" y="1847"/>
                    <a:pt x="28" y="2041"/>
                    <a:pt x="7" y="2242"/>
                  </a:cubicBezTo>
                  <a:cubicBezTo>
                    <a:pt x="1" y="2436"/>
                    <a:pt x="14" y="2637"/>
                    <a:pt x="54" y="2832"/>
                  </a:cubicBezTo>
                  <a:cubicBezTo>
                    <a:pt x="88" y="3026"/>
                    <a:pt x="141" y="3220"/>
                    <a:pt x="222" y="3401"/>
                  </a:cubicBezTo>
                  <a:cubicBezTo>
                    <a:pt x="309" y="3582"/>
                    <a:pt x="409" y="3749"/>
                    <a:pt x="537" y="3903"/>
                  </a:cubicBezTo>
                  <a:cubicBezTo>
                    <a:pt x="657" y="4057"/>
                    <a:pt x="798" y="4191"/>
                    <a:pt x="952" y="4319"/>
                  </a:cubicBezTo>
                  <a:cubicBezTo>
                    <a:pt x="1106" y="4452"/>
                    <a:pt x="1280" y="4566"/>
                    <a:pt x="1468" y="4660"/>
                  </a:cubicBezTo>
                  <a:cubicBezTo>
                    <a:pt x="1648" y="4747"/>
                    <a:pt x="1849" y="4814"/>
                    <a:pt x="2050" y="4854"/>
                  </a:cubicBezTo>
                  <a:cubicBezTo>
                    <a:pt x="2199" y="4879"/>
                    <a:pt x="2352" y="4893"/>
                    <a:pt x="2506" y="4893"/>
                  </a:cubicBezTo>
                  <a:cubicBezTo>
                    <a:pt x="2559" y="4893"/>
                    <a:pt x="2613" y="4891"/>
                    <a:pt x="2667" y="4888"/>
                  </a:cubicBezTo>
                  <a:cubicBezTo>
                    <a:pt x="2874" y="4868"/>
                    <a:pt x="3075" y="4828"/>
                    <a:pt x="3269" y="4761"/>
                  </a:cubicBezTo>
                  <a:cubicBezTo>
                    <a:pt x="3464" y="4707"/>
                    <a:pt x="3658" y="4627"/>
                    <a:pt x="3839" y="4526"/>
                  </a:cubicBezTo>
                  <a:cubicBezTo>
                    <a:pt x="4013" y="4426"/>
                    <a:pt x="4174" y="4298"/>
                    <a:pt x="4321" y="4151"/>
                  </a:cubicBezTo>
                  <a:cubicBezTo>
                    <a:pt x="4468" y="4004"/>
                    <a:pt x="4596" y="3843"/>
                    <a:pt x="4703" y="3669"/>
                  </a:cubicBezTo>
                  <a:cubicBezTo>
                    <a:pt x="4803" y="3488"/>
                    <a:pt x="4877" y="3294"/>
                    <a:pt x="4930" y="3093"/>
                  </a:cubicBezTo>
                  <a:cubicBezTo>
                    <a:pt x="4977" y="2885"/>
                    <a:pt x="5004" y="2671"/>
                    <a:pt x="4997" y="2456"/>
                  </a:cubicBezTo>
                  <a:cubicBezTo>
                    <a:pt x="4984" y="2249"/>
                    <a:pt x="4944" y="2035"/>
                    <a:pt x="4877" y="1834"/>
                  </a:cubicBezTo>
                  <a:cubicBezTo>
                    <a:pt x="4810" y="1633"/>
                    <a:pt x="4723" y="1438"/>
                    <a:pt x="4616" y="1258"/>
                  </a:cubicBezTo>
                  <a:cubicBezTo>
                    <a:pt x="4502" y="1077"/>
                    <a:pt x="4368" y="909"/>
                    <a:pt x="4214" y="762"/>
                  </a:cubicBezTo>
                  <a:cubicBezTo>
                    <a:pt x="4060" y="621"/>
                    <a:pt x="3886" y="494"/>
                    <a:pt x="3705" y="387"/>
                  </a:cubicBezTo>
                  <a:cubicBezTo>
                    <a:pt x="3517" y="286"/>
                    <a:pt x="3323" y="199"/>
                    <a:pt x="3122" y="139"/>
                  </a:cubicBezTo>
                  <a:cubicBezTo>
                    <a:pt x="2921" y="72"/>
                    <a:pt x="2713" y="32"/>
                    <a:pt x="2506" y="12"/>
                  </a:cubicBezTo>
                  <a:cubicBezTo>
                    <a:pt x="2425" y="4"/>
                    <a:pt x="2345" y="0"/>
                    <a:pt x="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50"/>
            <p:cNvSpPr/>
            <p:nvPr/>
          </p:nvSpPr>
          <p:spPr>
            <a:xfrm>
              <a:off x="7252911" y="2999187"/>
              <a:ext cx="904303" cy="689473"/>
            </a:xfrm>
            <a:custGeom>
              <a:rect b="b" l="l" r="r" t="t"/>
              <a:pathLst>
                <a:path extrusionOk="0" h="4893" w="5005">
                  <a:moveTo>
                    <a:pt x="2265" y="0"/>
                  </a:moveTo>
                  <a:cubicBezTo>
                    <a:pt x="2132" y="0"/>
                    <a:pt x="1999" y="11"/>
                    <a:pt x="1869" y="32"/>
                  </a:cubicBezTo>
                  <a:cubicBezTo>
                    <a:pt x="1662" y="72"/>
                    <a:pt x="1461" y="146"/>
                    <a:pt x="1273" y="246"/>
                  </a:cubicBezTo>
                  <a:cubicBezTo>
                    <a:pt x="1086" y="347"/>
                    <a:pt x="918" y="474"/>
                    <a:pt x="771" y="621"/>
                  </a:cubicBezTo>
                  <a:cubicBezTo>
                    <a:pt x="617" y="769"/>
                    <a:pt x="476" y="929"/>
                    <a:pt x="362" y="1104"/>
                  </a:cubicBezTo>
                  <a:cubicBezTo>
                    <a:pt x="262" y="1278"/>
                    <a:pt x="182" y="1465"/>
                    <a:pt x="128" y="1653"/>
                  </a:cubicBezTo>
                  <a:cubicBezTo>
                    <a:pt x="68" y="1847"/>
                    <a:pt x="28" y="2041"/>
                    <a:pt x="7" y="2242"/>
                  </a:cubicBezTo>
                  <a:cubicBezTo>
                    <a:pt x="1" y="2436"/>
                    <a:pt x="14" y="2637"/>
                    <a:pt x="54" y="2832"/>
                  </a:cubicBezTo>
                  <a:cubicBezTo>
                    <a:pt x="88" y="3026"/>
                    <a:pt x="141" y="3220"/>
                    <a:pt x="222" y="3401"/>
                  </a:cubicBezTo>
                  <a:cubicBezTo>
                    <a:pt x="309" y="3582"/>
                    <a:pt x="409" y="3749"/>
                    <a:pt x="537" y="3903"/>
                  </a:cubicBezTo>
                  <a:cubicBezTo>
                    <a:pt x="657" y="4057"/>
                    <a:pt x="798" y="4191"/>
                    <a:pt x="952" y="4319"/>
                  </a:cubicBezTo>
                  <a:cubicBezTo>
                    <a:pt x="1106" y="4452"/>
                    <a:pt x="1280" y="4566"/>
                    <a:pt x="1468" y="4660"/>
                  </a:cubicBezTo>
                  <a:cubicBezTo>
                    <a:pt x="1648" y="4747"/>
                    <a:pt x="1849" y="4814"/>
                    <a:pt x="2050" y="4854"/>
                  </a:cubicBezTo>
                  <a:cubicBezTo>
                    <a:pt x="2199" y="4879"/>
                    <a:pt x="2352" y="4893"/>
                    <a:pt x="2506" y="4893"/>
                  </a:cubicBezTo>
                  <a:cubicBezTo>
                    <a:pt x="2559" y="4893"/>
                    <a:pt x="2613" y="4891"/>
                    <a:pt x="2667" y="4888"/>
                  </a:cubicBezTo>
                  <a:cubicBezTo>
                    <a:pt x="2874" y="4868"/>
                    <a:pt x="3075" y="4828"/>
                    <a:pt x="3269" y="4761"/>
                  </a:cubicBezTo>
                  <a:cubicBezTo>
                    <a:pt x="3464" y="4707"/>
                    <a:pt x="3658" y="4627"/>
                    <a:pt x="3839" y="4526"/>
                  </a:cubicBezTo>
                  <a:cubicBezTo>
                    <a:pt x="4013" y="4426"/>
                    <a:pt x="4174" y="4298"/>
                    <a:pt x="4321" y="4151"/>
                  </a:cubicBezTo>
                  <a:cubicBezTo>
                    <a:pt x="4468" y="4004"/>
                    <a:pt x="4596" y="3843"/>
                    <a:pt x="4703" y="3669"/>
                  </a:cubicBezTo>
                  <a:cubicBezTo>
                    <a:pt x="4803" y="3488"/>
                    <a:pt x="4877" y="3294"/>
                    <a:pt x="4930" y="3093"/>
                  </a:cubicBezTo>
                  <a:cubicBezTo>
                    <a:pt x="4977" y="2885"/>
                    <a:pt x="5004" y="2671"/>
                    <a:pt x="4997" y="2456"/>
                  </a:cubicBezTo>
                  <a:cubicBezTo>
                    <a:pt x="4984" y="2249"/>
                    <a:pt x="4944" y="2035"/>
                    <a:pt x="4877" y="1834"/>
                  </a:cubicBezTo>
                  <a:cubicBezTo>
                    <a:pt x="4810" y="1633"/>
                    <a:pt x="4723" y="1438"/>
                    <a:pt x="4616" y="1258"/>
                  </a:cubicBezTo>
                  <a:cubicBezTo>
                    <a:pt x="4502" y="1077"/>
                    <a:pt x="4368" y="909"/>
                    <a:pt x="4214" y="762"/>
                  </a:cubicBezTo>
                  <a:cubicBezTo>
                    <a:pt x="4060" y="621"/>
                    <a:pt x="3886" y="494"/>
                    <a:pt x="3705" y="387"/>
                  </a:cubicBezTo>
                  <a:cubicBezTo>
                    <a:pt x="3517" y="286"/>
                    <a:pt x="3323" y="199"/>
                    <a:pt x="3122" y="139"/>
                  </a:cubicBezTo>
                  <a:cubicBezTo>
                    <a:pt x="2921" y="72"/>
                    <a:pt x="2713" y="32"/>
                    <a:pt x="2506" y="12"/>
                  </a:cubicBezTo>
                  <a:cubicBezTo>
                    <a:pt x="2425" y="4"/>
                    <a:pt x="2345" y="0"/>
                    <a:pt x="22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50"/>
            <p:cNvSpPr/>
            <p:nvPr/>
          </p:nvSpPr>
          <p:spPr>
            <a:xfrm>
              <a:off x="1890313" y="2238100"/>
              <a:ext cx="1207550" cy="1154275"/>
            </a:xfrm>
            <a:custGeom>
              <a:rect b="b" l="l" r="r" t="t"/>
              <a:pathLst>
                <a:path extrusionOk="0" h="46171" w="48302">
                  <a:moveTo>
                    <a:pt x="0" y="0"/>
                  </a:moveTo>
                  <a:cubicBezTo>
                    <a:pt x="7379" y="3688"/>
                    <a:pt x="14102" y="9444"/>
                    <a:pt x="18531" y="16404"/>
                  </a:cubicBezTo>
                  <a:cubicBezTo>
                    <a:pt x="25990" y="28123"/>
                    <a:pt x="35123" y="49960"/>
                    <a:pt x="48302" y="45567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622" name="Google Shape;622;p50"/>
            <p:cNvSpPr/>
            <p:nvPr/>
          </p:nvSpPr>
          <p:spPr>
            <a:xfrm>
              <a:off x="8157225" y="2204850"/>
              <a:ext cx="988606" cy="1168735"/>
            </a:xfrm>
            <a:custGeom>
              <a:rect b="b" l="l" r="r" t="t"/>
              <a:pathLst>
                <a:path extrusionOk="0" h="57305" w="37845">
                  <a:moveTo>
                    <a:pt x="0" y="57305"/>
                  </a:moveTo>
                  <a:cubicBezTo>
                    <a:pt x="7102" y="56514"/>
                    <a:pt x="15601" y="52815"/>
                    <a:pt x="18349" y="46219"/>
                  </a:cubicBezTo>
                  <a:cubicBezTo>
                    <a:pt x="22636" y="35929"/>
                    <a:pt x="22047" y="24224"/>
                    <a:pt x="24466" y="13343"/>
                  </a:cubicBezTo>
                  <a:cubicBezTo>
                    <a:pt x="25447" y="8932"/>
                    <a:pt x="25675" y="3235"/>
                    <a:pt x="29435" y="729"/>
                  </a:cubicBezTo>
                  <a:cubicBezTo>
                    <a:pt x="31768" y="-826"/>
                    <a:pt x="35042" y="729"/>
                    <a:pt x="37845" y="729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623" name="Google Shape;623;p50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Collaboration</a:t>
            </a:r>
            <a:r>
              <a:rPr lang="en"/>
              <a:t> avec </a:t>
            </a:r>
            <a:r>
              <a:rPr lang="en">
                <a:solidFill>
                  <a:schemeClr val="dk2"/>
                </a:solidFill>
              </a:rPr>
              <a:t>ISIS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24" name="Google Shape;624;p50"/>
          <p:cNvSpPr txBox="1"/>
          <p:nvPr/>
        </p:nvSpPr>
        <p:spPr>
          <a:xfrm>
            <a:off x="754052" y="1956225"/>
            <a:ext cx="1369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2021</a:t>
            </a:r>
            <a:endParaRPr b="1" sz="2400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5" name="Google Shape;625;p50"/>
          <p:cNvSpPr txBox="1"/>
          <p:nvPr/>
        </p:nvSpPr>
        <p:spPr>
          <a:xfrm>
            <a:off x="671838" y="3249963"/>
            <a:ext cx="15342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AC8A65"/>
              </a:solidFill>
              <a:latin typeface="Bellota Text"/>
              <a:ea typeface="Bellota Text"/>
              <a:cs typeface="Bellota Text"/>
              <a:sym typeface="Bellota Text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AC8A65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26" name="Google Shape;626;p50"/>
          <p:cNvSpPr txBox="1"/>
          <p:nvPr/>
        </p:nvSpPr>
        <p:spPr>
          <a:xfrm>
            <a:off x="801588" y="2762938"/>
            <a:ext cx="1274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P</a:t>
            </a:r>
            <a:r>
              <a:rPr b="1" lang="en" sz="16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romotion 2023</a:t>
            </a:r>
            <a:endParaRPr b="1" sz="1600">
              <a:solidFill>
                <a:srgbClr val="86664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7" name="Google Shape;627;p50"/>
          <p:cNvSpPr txBox="1"/>
          <p:nvPr/>
        </p:nvSpPr>
        <p:spPr>
          <a:xfrm>
            <a:off x="2924946" y="3111713"/>
            <a:ext cx="1205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2022</a:t>
            </a:r>
            <a:endParaRPr b="1" sz="2400">
              <a:solidFill>
                <a:srgbClr val="86664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28" name="Google Shape;628;p50"/>
          <p:cNvSpPr txBox="1"/>
          <p:nvPr/>
        </p:nvSpPr>
        <p:spPr>
          <a:xfrm>
            <a:off x="2553025" y="2193163"/>
            <a:ext cx="1996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AC8A65"/>
                </a:solidFill>
                <a:latin typeface="Bellota Text"/>
                <a:ea typeface="Bellota Text"/>
                <a:cs typeface="Bellota Text"/>
                <a:sym typeface="Bellota Text"/>
              </a:rPr>
              <a:t>Développement</a:t>
            </a:r>
            <a:r>
              <a:rPr lang="en">
                <a:solidFill>
                  <a:srgbClr val="AC8A65"/>
                </a:solidFill>
                <a:latin typeface="Bellota Text"/>
                <a:ea typeface="Bellota Text"/>
                <a:cs typeface="Bellota Text"/>
                <a:sym typeface="Bellota Text"/>
              </a:rPr>
              <a:t> d’idées pédagogiques</a:t>
            </a:r>
            <a:endParaRPr>
              <a:solidFill>
                <a:srgbClr val="AC8A65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29" name="Google Shape;629;p50"/>
          <p:cNvSpPr txBox="1"/>
          <p:nvPr/>
        </p:nvSpPr>
        <p:spPr>
          <a:xfrm>
            <a:off x="2883850" y="1787650"/>
            <a:ext cx="13698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Promotion 2024</a:t>
            </a:r>
            <a:endParaRPr b="1" sz="1600">
              <a:solidFill>
                <a:srgbClr val="86664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0" name="Google Shape;630;p50"/>
          <p:cNvSpPr txBox="1"/>
          <p:nvPr/>
        </p:nvSpPr>
        <p:spPr>
          <a:xfrm>
            <a:off x="5057979" y="1956213"/>
            <a:ext cx="1205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2"/>
                </a:solidFill>
                <a:latin typeface="Ubuntu"/>
                <a:ea typeface="Ubuntu"/>
                <a:cs typeface="Ubuntu"/>
                <a:sym typeface="Ubuntu"/>
              </a:rPr>
              <a:t>2022/23</a:t>
            </a:r>
            <a:endParaRPr b="1" sz="2000">
              <a:solidFill>
                <a:schemeClr val="accent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1" name="Google Shape;631;p50"/>
          <p:cNvSpPr txBox="1"/>
          <p:nvPr/>
        </p:nvSpPr>
        <p:spPr>
          <a:xfrm>
            <a:off x="4617963" y="3106475"/>
            <a:ext cx="19968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AC8A65"/>
                </a:solidFill>
                <a:latin typeface="Bellota Text"/>
                <a:ea typeface="Bellota Text"/>
                <a:cs typeface="Bellota Text"/>
                <a:sym typeface="Bellota Text"/>
              </a:rPr>
              <a:t>Recherche de thèmes pour un Escape Game N</a:t>
            </a:r>
            <a:r>
              <a:rPr lang="en">
                <a:solidFill>
                  <a:srgbClr val="AC8A65"/>
                </a:solidFill>
                <a:latin typeface="Bellota Text"/>
                <a:ea typeface="Bellota Text"/>
                <a:cs typeface="Bellota Text"/>
                <a:sym typeface="Bellota Text"/>
              </a:rPr>
              <a:t>umérique</a:t>
            </a:r>
            <a:endParaRPr>
              <a:solidFill>
                <a:srgbClr val="AC8A65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2" name="Google Shape;632;p50"/>
          <p:cNvSpPr txBox="1"/>
          <p:nvPr/>
        </p:nvSpPr>
        <p:spPr>
          <a:xfrm>
            <a:off x="4979004" y="2762938"/>
            <a:ext cx="12747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Promotion 2025</a:t>
            </a:r>
            <a:endParaRPr b="1" sz="1600">
              <a:solidFill>
                <a:srgbClr val="86664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3" name="Google Shape;633;p50"/>
          <p:cNvSpPr txBox="1"/>
          <p:nvPr/>
        </p:nvSpPr>
        <p:spPr>
          <a:xfrm>
            <a:off x="7102363" y="3111713"/>
            <a:ext cx="12054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2023</a:t>
            </a:r>
            <a:endParaRPr b="1" sz="2400">
              <a:solidFill>
                <a:srgbClr val="86664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4" name="Google Shape;634;p50"/>
          <p:cNvSpPr txBox="1"/>
          <p:nvPr/>
        </p:nvSpPr>
        <p:spPr>
          <a:xfrm>
            <a:off x="6771525" y="2046200"/>
            <a:ext cx="1821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AC8A65"/>
                </a:solidFill>
                <a:latin typeface="Bellota Text"/>
                <a:ea typeface="Bellota Text"/>
                <a:cs typeface="Bellota Text"/>
                <a:sym typeface="Bellota Text"/>
              </a:rPr>
              <a:t>Conceptualisation</a:t>
            </a:r>
            <a:r>
              <a:rPr lang="en">
                <a:solidFill>
                  <a:srgbClr val="AC8A65"/>
                </a:solidFill>
                <a:latin typeface="Bellota Text"/>
                <a:ea typeface="Bellota Text"/>
                <a:cs typeface="Bellota Text"/>
                <a:sym typeface="Bellota Text"/>
              </a:rPr>
              <a:t> </a:t>
            </a:r>
            <a:r>
              <a:rPr lang="en">
                <a:solidFill>
                  <a:srgbClr val="AC8A65"/>
                </a:solidFill>
                <a:latin typeface="Bellota Text"/>
                <a:ea typeface="Bellota Text"/>
                <a:cs typeface="Bellota Text"/>
                <a:sym typeface="Bellota Text"/>
              </a:rPr>
              <a:t>d'énigmes</a:t>
            </a:r>
            <a:r>
              <a:rPr lang="en">
                <a:solidFill>
                  <a:srgbClr val="AC8A65"/>
                </a:solidFill>
                <a:latin typeface="Bellota Text"/>
                <a:ea typeface="Bellota Text"/>
                <a:cs typeface="Bellota Text"/>
                <a:sym typeface="Bellota Text"/>
              </a:rPr>
              <a:t> pour l’Escape Game</a:t>
            </a:r>
            <a:endParaRPr>
              <a:solidFill>
                <a:srgbClr val="AC8A65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5" name="Google Shape;635;p50"/>
          <p:cNvSpPr txBox="1"/>
          <p:nvPr/>
        </p:nvSpPr>
        <p:spPr>
          <a:xfrm>
            <a:off x="6890575" y="1677650"/>
            <a:ext cx="1629000" cy="4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866642"/>
                </a:solidFill>
                <a:latin typeface="Ubuntu"/>
                <a:ea typeface="Ubuntu"/>
                <a:cs typeface="Ubuntu"/>
                <a:sym typeface="Ubuntu"/>
              </a:rPr>
              <a:t>Projet Tuteuré FIE4</a:t>
            </a:r>
            <a:endParaRPr b="1" sz="1600">
              <a:solidFill>
                <a:srgbClr val="866642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636" name="Google Shape;636;p50"/>
          <p:cNvSpPr txBox="1"/>
          <p:nvPr/>
        </p:nvSpPr>
        <p:spPr>
          <a:xfrm>
            <a:off x="431275" y="3111725"/>
            <a:ext cx="19968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AC8A65"/>
                </a:solidFill>
                <a:latin typeface="Bellota Text"/>
                <a:ea typeface="Bellota Text"/>
                <a:cs typeface="Bellota Text"/>
                <a:sym typeface="Bellota Text"/>
              </a:rPr>
              <a:t>Compétences</a:t>
            </a:r>
            <a:r>
              <a:rPr lang="en">
                <a:solidFill>
                  <a:srgbClr val="AC8A65"/>
                </a:solidFill>
                <a:latin typeface="Bellota Text"/>
                <a:ea typeface="Bellota Text"/>
                <a:cs typeface="Bellota Text"/>
                <a:sym typeface="Bellota Text"/>
              </a:rPr>
              <a:t> de l’Ingénieur Vert-U-eux </a:t>
            </a:r>
            <a:endParaRPr>
              <a:solidFill>
                <a:srgbClr val="AC8A65"/>
              </a:solidFill>
              <a:latin typeface="Bellota Text"/>
              <a:ea typeface="Bellota Text"/>
              <a:cs typeface="Bellota Text"/>
              <a:sym typeface="Bellota Text"/>
            </a:endParaRPr>
          </a:p>
        </p:txBody>
      </p:sp>
      <p:sp>
        <p:nvSpPr>
          <p:cNvPr id="637" name="Google Shape;637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51"/>
          <p:cNvSpPr/>
          <p:nvPr/>
        </p:nvSpPr>
        <p:spPr>
          <a:xfrm>
            <a:off x="1035412" y="1642388"/>
            <a:ext cx="1901249" cy="1858704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1"/>
          <p:cNvSpPr txBox="1"/>
          <p:nvPr>
            <p:ph type="title"/>
          </p:nvPr>
        </p:nvSpPr>
        <p:spPr>
          <a:xfrm>
            <a:off x="3261487" y="1625738"/>
            <a:ext cx="4847100" cy="151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projet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44" name="Google Shape;644;p51"/>
          <p:cNvSpPr txBox="1"/>
          <p:nvPr>
            <p:ph idx="2" type="title"/>
          </p:nvPr>
        </p:nvSpPr>
        <p:spPr>
          <a:xfrm>
            <a:off x="1149637" y="1927640"/>
            <a:ext cx="16728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5" name="Google Shape;645;p51"/>
          <p:cNvSpPr txBox="1"/>
          <p:nvPr>
            <p:ph idx="1" type="subTitle"/>
          </p:nvPr>
        </p:nvSpPr>
        <p:spPr>
          <a:xfrm>
            <a:off x="3261476" y="2865451"/>
            <a:ext cx="5268300" cy="128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L’Escape Game Numérique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2"/>
          <p:cNvSpPr txBox="1"/>
          <p:nvPr>
            <p:ph type="title"/>
          </p:nvPr>
        </p:nvSpPr>
        <p:spPr>
          <a:xfrm>
            <a:off x="718125" y="445025"/>
            <a:ext cx="7707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Escape Game Numérique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51" name="Google Shape;651;p52"/>
          <p:cNvSpPr txBox="1"/>
          <p:nvPr>
            <p:ph idx="3" type="subTitle"/>
          </p:nvPr>
        </p:nvSpPr>
        <p:spPr>
          <a:xfrm>
            <a:off x="874288" y="2601494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Transition socio-écologique</a:t>
            </a:r>
            <a:endParaRPr/>
          </a:p>
        </p:txBody>
      </p:sp>
      <p:sp>
        <p:nvSpPr>
          <p:cNvPr id="652" name="Google Shape;652;p52"/>
          <p:cNvSpPr txBox="1"/>
          <p:nvPr>
            <p:ph idx="4" type="subTitle"/>
          </p:nvPr>
        </p:nvSpPr>
        <p:spPr>
          <a:xfrm>
            <a:off x="874288" y="2235963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Thème</a:t>
            </a:r>
            <a:endParaRPr/>
          </a:p>
        </p:txBody>
      </p:sp>
      <p:grpSp>
        <p:nvGrpSpPr>
          <p:cNvPr id="653" name="Google Shape;653;p52"/>
          <p:cNvGrpSpPr/>
          <p:nvPr/>
        </p:nvGrpSpPr>
        <p:grpSpPr>
          <a:xfrm>
            <a:off x="1595497" y="1582350"/>
            <a:ext cx="557557" cy="545105"/>
            <a:chOff x="4293222" y="1257300"/>
            <a:chExt cx="557557" cy="545105"/>
          </a:xfrm>
        </p:grpSpPr>
        <p:sp>
          <p:nvSpPr>
            <p:cNvPr id="654" name="Google Shape;654;p52"/>
            <p:cNvSpPr/>
            <p:nvPr/>
          </p:nvSpPr>
          <p:spPr>
            <a:xfrm>
              <a:off x="4293222" y="1257300"/>
              <a:ext cx="557557" cy="545105"/>
            </a:xfrm>
            <a:custGeom>
              <a:rect b="b" l="l" r="r" t="t"/>
              <a:pathLst>
                <a:path extrusionOk="0" h="4893" w="5005">
                  <a:moveTo>
                    <a:pt x="2265" y="0"/>
                  </a:moveTo>
                  <a:cubicBezTo>
                    <a:pt x="2132" y="0"/>
                    <a:pt x="1999" y="11"/>
                    <a:pt x="1869" y="32"/>
                  </a:cubicBezTo>
                  <a:cubicBezTo>
                    <a:pt x="1662" y="72"/>
                    <a:pt x="1461" y="146"/>
                    <a:pt x="1273" y="246"/>
                  </a:cubicBezTo>
                  <a:cubicBezTo>
                    <a:pt x="1086" y="347"/>
                    <a:pt x="918" y="474"/>
                    <a:pt x="771" y="621"/>
                  </a:cubicBezTo>
                  <a:cubicBezTo>
                    <a:pt x="617" y="769"/>
                    <a:pt x="476" y="929"/>
                    <a:pt x="362" y="1104"/>
                  </a:cubicBezTo>
                  <a:cubicBezTo>
                    <a:pt x="262" y="1278"/>
                    <a:pt x="182" y="1465"/>
                    <a:pt x="128" y="1653"/>
                  </a:cubicBezTo>
                  <a:cubicBezTo>
                    <a:pt x="68" y="1847"/>
                    <a:pt x="28" y="2041"/>
                    <a:pt x="7" y="2242"/>
                  </a:cubicBezTo>
                  <a:cubicBezTo>
                    <a:pt x="1" y="2436"/>
                    <a:pt x="14" y="2637"/>
                    <a:pt x="54" y="2832"/>
                  </a:cubicBezTo>
                  <a:cubicBezTo>
                    <a:pt x="88" y="3026"/>
                    <a:pt x="141" y="3220"/>
                    <a:pt x="222" y="3401"/>
                  </a:cubicBezTo>
                  <a:cubicBezTo>
                    <a:pt x="309" y="3582"/>
                    <a:pt x="409" y="3749"/>
                    <a:pt x="537" y="3903"/>
                  </a:cubicBezTo>
                  <a:cubicBezTo>
                    <a:pt x="657" y="4057"/>
                    <a:pt x="798" y="4191"/>
                    <a:pt x="952" y="4319"/>
                  </a:cubicBezTo>
                  <a:cubicBezTo>
                    <a:pt x="1106" y="4452"/>
                    <a:pt x="1280" y="4566"/>
                    <a:pt x="1468" y="4660"/>
                  </a:cubicBezTo>
                  <a:cubicBezTo>
                    <a:pt x="1648" y="4747"/>
                    <a:pt x="1849" y="4814"/>
                    <a:pt x="2050" y="4854"/>
                  </a:cubicBezTo>
                  <a:cubicBezTo>
                    <a:pt x="2199" y="4879"/>
                    <a:pt x="2352" y="4893"/>
                    <a:pt x="2506" y="4893"/>
                  </a:cubicBezTo>
                  <a:cubicBezTo>
                    <a:pt x="2559" y="4893"/>
                    <a:pt x="2613" y="4891"/>
                    <a:pt x="2667" y="4888"/>
                  </a:cubicBezTo>
                  <a:cubicBezTo>
                    <a:pt x="2874" y="4868"/>
                    <a:pt x="3075" y="4828"/>
                    <a:pt x="3269" y="4761"/>
                  </a:cubicBezTo>
                  <a:cubicBezTo>
                    <a:pt x="3464" y="4707"/>
                    <a:pt x="3658" y="4627"/>
                    <a:pt x="3839" y="4526"/>
                  </a:cubicBezTo>
                  <a:cubicBezTo>
                    <a:pt x="4013" y="4426"/>
                    <a:pt x="4174" y="4298"/>
                    <a:pt x="4321" y="4151"/>
                  </a:cubicBezTo>
                  <a:cubicBezTo>
                    <a:pt x="4468" y="4004"/>
                    <a:pt x="4596" y="3843"/>
                    <a:pt x="4703" y="3669"/>
                  </a:cubicBezTo>
                  <a:cubicBezTo>
                    <a:pt x="4803" y="3488"/>
                    <a:pt x="4877" y="3294"/>
                    <a:pt x="4930" y="3093"/>
                  </a:cubicBezTo>
                  <a:cubicBezTo>
                    <a:pt x="4977" y="2885"/>
                    <a:pt x="5004" y="2671"/>
                    <a:pt x="4997" y="2456"/>
                  </a:cubicBezTo>
                  <a:cubicBezTo>
                    <a:pt x="4984" y="2249"/>
                    <a:pt x="4944" y="2035"/>
                    <a:pt x="4877" y="1834"/>
                  </a:cubicBezTo>
                  <a:cubicBezTo>
                    <a:pt x="4810" y="1633"/>
                    <a:pt x="4723" y="1438"/>
                    <a:pt x="4616" y="1258"/>
                  </a:cubicBezTo>
                  <a:cubicBezTo>
                    <a:pt x="4502" y="1077"/>
                    <a:pt x="4368" y="909"/>
                    <a:pt x="4214" y="762"/>
                  </a:cubicBezTo>
                  <a:cubicBezTo>
                    <a:pt x="4060" y="621"/>
                    <a:pt x="3886" y="494"/>
                    <a:pt x="3705" y="387"/>
                  </a:cubicBezTo>
                  <a:cubicBezTo>
                    <a:pt x="3517" y="286"/>
                    <a:pt x="3323" y="199"/>
                    <a:pt x="3122" y="139"/>
                  </a:cubicBezTo>
                  <a:cubicBezTo>
                    <a:pt x="2921" y="72"/>
                    <a:pt x="2713" y="32"/>
                    <a:pt x="2506" y="12"/>
                  </a:cubicBezTo>
                  <a:cubicBezTo>
                    <a:pt x="2425" y="4"/>
                    <a:pt x="2345" y="0"/>
                    <a:pt x="22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55" name="Google Shape;655;p52"/>
            <p:cNvGrpSpPr/>
            <p:nvPr/>
          </p:nvGrpSpPr>
          <p:grpSpPr>
            <a:xfrm>
              <a:off x="4425695" y="1383543"/>
              <a:ext cx="292609" cy="292619"/>
              <a:chOff x="6467569" y="3504417"/>
              <a:chExt cx="334411" cy="334269"/>
            </a:xfrm>
          </p:grpSpPr>
          <p:sp>
            <p:nvSpPr>
              <p:cNvPr id="656" name="Google Shape;656;p52"/>
              <p:cNvSpPr/>
              <p:nvPr/>
            </p:nvSpPr>
            <p:spPr>
              <a:xfrm>
                <a:off x="6467569" y="3504417"/>
                <a:ext cx="334411" cy="334269"/>
              </a:xfrm>
              <a:custGeom>
                <a:rect b="b" l="l" r="r" t="t"/>
                <a:pathLst>
                  <a:path extrusionOk="0" h="16861" w="16866">
                    <a:moveTo>
                      <a:pt x="4951" y="1098"/>
                    </a:moveTo>
                    <a:cubicBezTo>
                      <a:pt x="5862" y="1098"/>
                      <a:pt x="6600" y="1836"/>
                      <a:pt x="6600" y="2746"/>
                    </a:cubicBezTo>
                    <a:lnTo>
                      <a:pt x="6600" y="3618"/>
                    </a:lnTo>
                    <a:lnTo>
                      <a:pt x="5339" y="2363"/>
                    </a:lnTo>
                    <a:cubicBezTo>
                      <a:pt x="5234" y="2255"/>
                      <a:pt x="5094" y="2201"/>
                      <a:pt x="4953" y="2201"/>
                    </a:cubicBezTo>
                    <a:cubicBezTo>
                      <a:pt x="4812" y="2201"/>
                      <a:pt x="4671" y="2255"/>
                      <a:pt x="4563" y="2363"/>
                    </a:cubicBezTo>
                    <a:cubicBezTo>
                      <a:pt x="4347" y="2578"/>
                      <a:pt x="4347" y="2928"/>
                      <a:pt x="4563" y="3139"/>
                    </a:cubicBezTo>
                    <a:lnTo>
                      <a:pt x="4558" y="3139"/>
                    </a:lnTo>
                    <a:lnTo>
                      <a:pt x="5823" y="4400"/>
                    </a:lnTo>
                    <a:lnTo>
                      <a:pt x="4951" y="4400"/>
                    </a:lnTo>
                    <a:cubicBezTo>
                      <a:pt x="4040" y="4395"/>
                      <a:pt x="3302" y="3657"/>
                      <a:pt x="3298" y="2746"/>
                    </a:cubicBezTo>
                    <a:lnTo>
                      <a:pt x="3298" y="1098"/>
                    </a:lnTo>
                    <a:close/>
                    <a:moveTo>
                      <a:pt x="10999" y="1098"/>
                    </a:moveTo>
                    <a:lnTo>
                      <a:pt x="10999" y="2746"/>
                    </a:lnTo>
                    <a:cubicBezTo>
                      <a:pt x="10999" y="3657"/>
                      <a:pt x="10261" y="4395"/>
                      <a:pt x="9351" y="4400"/>
                    </a:cubicBezTo>
                    <a:lnTo>
                      <a:pt x="8478" y="4400"/>
                    </a:lnTo>
                    <a:lnTo>
                      <a:pt x="9739" y="3139"/>
                    </a:lnTo>
                    <a:cubicBezTo>
                      <a:pt x="9955" y="2924"/>
                      <a:pt x="9955" y="2574"/>
                      <a:pt x="9739" y="2358"/>
                    </a:cubicBezTo>
                    <a:cubicBezTo>
                      <a:pt x="9631" y="2250"/>
                      <a:pt x="9490" y="2196"/>
                      <a:pt x="9348" y="2196"/>
                    </a:cubicBezTo>
                    <a:cubicBezTo>
                      <a:pt x="9207" y="2196"/>
                      <a:pt x="9066" y="2250"/>
                      <a:pt x="8958" y="2358"/>
                    </a:cubicBezTo>
                    <a:lnTo>
                      <a:pt x="7697" y="3618"/>
                    </a:lnTo>
                    <a:lnTo>
                      <a:pt x="7697" y="2746"/>
                    </a:lnTo>
                    <a:cubicBezTo>
                      <a:pt x="7702" y="1836"/>
                      <a:pt x="8440" y="1098"/>
                      <a:pt x="9351" y="1098"/>
                    </a:cubicBezTo>
                    <a:close/>
                    <a:moveTo>
                      <a:pt x="15763" y="10266"/>
                    </a:moveTo>
                    <a:lnTo>
                      <a:pt x="15763" y="13563"/>
                    </a:lnTo>
                    <a:lnTo>
                      <a:pt x="14297" y="13563"/>
                    </a:lnTo>
                    <a:lnTo>
                      <a:pt x="14297" y="10266"/>
                    </a:lnTo>
                    <a:close/>
                    <a:moveTo>
                      <a:pt x="11550" y="9163"/>
                    </a:moveTo>
                    <a:cubicBezTo>
                      <a:pt x="11852" y="9163"/>
                      <a:pt x="12097" y="9408"/>
                      <a:pt x="12097" y="9715"/>
                    </a:cubicBezTo>
                    <a:lnTo>
                      <a:pt x="12097" y="14114"/>
                    </a:lnTo>
                    <a:cubicBezTo>
                      <a:pt x="12097" y="14416"/>
                      <a:pt x="11852" y="14661"/>
                      <a:pt x="11550" y="14665"/>
                    </a:cubicBezTo>
                    <a:lnTo>
                      <a:pt x="2751" y="14665"/>
                    </a:lnTo>
                    <a:cubicBezTo>
                      <a:pt x="2445" y="14665"/>
                      <a:pt x="2200" y="14416"/>
                      <a:pt x="2200" y="14114"/>
                    </a:cubicBezTo>
                    <a:lnTo>
                      <a:pt x="2200" y="9715"/>
                    </a:lnTo>
                    <a:cubicBezTo>
                      <a:pt x="2200" y="9408"/>
                      <a:pt x="2445" y="9163"/>
                      <a:pt x="2751" y="9163"/>
                    </a:cubicBezTo>
                    <a:close/>
                    <a:moveTo>
                      <a:pt x="2751" y="0"/>
                    </a:moveTo>
                    <a:cubicBezTo>
                      <a:pt x="2445" y="0"/>
                      <a:pt x="2200" y="244"/>
                      <a:pt x="2200" y="546"/>
                    </a:cubicBezTo>
                    <a:lnTo>
                      <a:pt x="2200" y="2746"/>
                    </a:lnTo>
                    <a:cubicBezTo>
                      <a:pt x="2205" y="4265"/>
                      <a:pt x="3432" y="5492"/>
                      <a:pt x="4951" y="5497"/>
                    </a:cubicBezTo>
                    <a:lnTo>
                      <a:pt x="6600" y="5497"/>
                    </a:lnTo>
                    <a:lnTo>
                      <a:pt x="6600" y="6964"/>
                    </a:lnTo>
                    <a:lnTo>
                      <a:pt x="1649" y="6964"/>
                    </a:lnTo>
                    <a:cubicBezTo>
                      <a:pt x="738" y="6964"/>
                      <a:pt x="0" y="7702"/>
                      <a:pt x="0" y="8612"/>
                    </a:cubicBezTo>
                    <a:lnTo>
                      <a:pt x="0" y="15212"/>
                    </a:lnTo>
                    <a:cubicBezTo>
                      <a:pt x="0" y="16122"/>
                      <a:pt x="738" y="16860"/>
                      <a:pt x="1649" y="16860"/>
                    </a:cubicBezTo>
                    <a:lnTo>
                      <a:pt x="12648" y="16860"/>
                    </a:lnTo>
                    <a:cubicBezTo>
                      <a:pt x="13559" y="16860"/>
                      <a:pt x="14297" y="16122"/>
                      <a:pt x="14297" y="15212"/>
                    </a:cubicBezTo>
                    <a:lnTo>
                      <a:pt x="14297" y="14661"/>
                    </a:lnTo>
                    <a:lnTo>
                      <a:pt x="16314" y="14661"/>
                    </a:lnTo>
                    <a:cubicBezTo>
                      <a:pt x="16616" y="14661"/>
                      <a:pt x="16865" y="14416"/>
                      <a:pt x="16865" y="14114"/>
                    </a:cubicBezTo>
                    <a:lnTo>
                      <a:pt x="16865" y="9715"/>
                    </a:lnTo>
                    <a:cubicBezTo>
                      <a:pt x="16865" y="9408"/>
                      <a:pt x="16616" y="9163"/>
                      <a:pt x="16314" y="9163"/>
                    </a:cubicBezTo>
                    <a:lnTo>
                      <a:pt x="14297" y="9163"/>
                    </a:lnTo>
                    <a:lnTo>
                      <a:pt x="14297" y="8612"/>
                    </a:lnTo>
                    <a:cubicBezTo>
                      <a:pt x="14297" y="7702"/>
                      <a:pt x="13559" y="6964"/>
                      <a:pt x="12648" y="6964"/>
                    </a:cubicBezTo>
                    <a:lnTo>
                      <a:pt x="7697" y="6964"/>
                    </a:lnTo>
                    <a:lnTo>
                      <a:pt x="7697" y="5497"/>
                    </a:lnTo>
                    <a:lnTo>
                      <a:pt x="9351" y="5497"/>
                    </a:lnTo>
                    <a:cubicBezTo>
                      <a:pt x="10865" y="5497"/>
                      <a:pt x="12097" y="4265"/>
                      <a:pt x="12097" y="2746"/>
                    </a:cubicBezTo>
                    <a:lnTo>
                      <a:pt x="12097" y="546"/>
                    </a:lnTo>
                    <a:cubicBezTo>
                      <a:pt x="12097" y="244"/>
                      <a:pt x="11852" y="0"/>
                      <a:pt x="11550" y="0"/>
                    </a:cubicBezTo>
                    <a:lnTo>
                      <a:pt x="9351" y="0"/>
                    </a:lnTo>
                    <a:cubicBezTo>
                      <a:pt x="8483" y="0"/>
                      <a:pt x="7668" y="407"/>
                      <a:pt x="7151" y="1107"/>
                    </a:cubicBezTo>
                    <a:cubicBezTo>
                      <a:pt x="6633" y="407"/>
                      <a:pt x="5819" y="0"/>
                      <a:pt x="495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52"/>
              <p:cNvSpPr/>
              <p:nvPr/>
            </p:nvSpPr>
            <p:spPr>
              <a:xfrm>
                <a:off x="6576553" y="3707833"/>
                <a:ext cx="21870" cy="65403"/>
              </a:xfrm>
              <a:custGeom>
                <a:rect b="b" l="l" r="r" t="t"/>
                <a:pathLst>
                  <a:path extrusionOk="0" h="3299" w="1103">
                    <a:moveTo>
                      <a:pt x="0" y="1"/>
                    </a:moveTo>
                    <a:lnTo>
                      <a:pt x="0" y="3298"/>
                    </a:lnTo>
                    <a:lnTo>
                      <a:pt x="1103" y="3298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52"/>
              <p:cNvSpPr/>
              <p:nvPr/>
            </p:nvSpPr>
            <p:spPr>
              <a:xfrm>
                <a:off x="6620171" y="3707833"/>
                <a:ext cx="21870" cy="65403"/>
              </a:xfrm>
              <a:custGeom>
                <a:rect b="b" l="l" r="r" t="t"/>
                <a:pathLst>
                  <a:path extrusionOk="0" h="3299" w="1103">
                    <a:moveTo>
                      <a:pt x="0" y="1"/>
                    </a:moveTo>
                    <a:lnTo>
                      <a:pt x="0" y="3298"/>
                    </a:lnTo>
                    <a:lnTo>
                      <a:pt x="1103" y="3298"/>
                    </a:lnTo>
                    <a:lnTo>
                      <a:pt x="110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52"/>
              <p:cNvSpPr/>
              <p:nvPr/>
            </p:nvSpPr>
            <p:spPr>
              <a:xfrm>
                <a:off x="6533035" y="3707833"/>
                <a:ext cx="21771" cy="65403"/>
              </a:xfrm>
              <a:custGeom>
                <a:rect b="b" l="l" r="r" t="t"/>
                <a:pathLst>
                  <a:path extrusionOk="0" h="3299" w="1098">
                    <a:moveTo>
                      <a:pt x="0" y="1"/>
                    </a:moveTo>
                    <a:lnTo>
                      <a:pt x="0" y="3298"/>
                    </a:lnTo>
                    <a:lnTo>
                      <a:pt x="1098" y="3298"/>
                    </a:lnTo>
                    <a:lnTo>
                      <a:pt x="109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52"/>
              <p:cNvSpPr/>
              <p:nvPr/>
            </p:nvSpPr>
            <p:spPr>
              <a:xfrm>
                <a:off x="6663788" y="3707833"/>
                <a:ext cx="21870" cy="65403"/>
              </a:xfrm>
              <a:custGeom>
                <a:rect b="b" l="l" r="r" t="t"/>
                <a:pathLst>
                  <a:path extrusionOk="0" h="3299" w="1103">
                    <a:moveTo>
                      <a:pt x="0" y="1"/>
                    </a:moveTo>
                    <a:lnTo>
                      <a:pt x="0" y="3298"/>
                    </a:lnTo>
                    <a:lnTo>
                      <a:pt x="1102" y="3298"/>
                    </a:lnTo>
                    <a:lnTo>
                      <a:pt x="110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1" name="Google Shape;661;p52"/>
          <p:cNvSpPr txBox="1"/>
          <p:nvPr>
            <p:ph idx="5" type="subTitle"/>
          </p:nvPr>
        </p:nvSpPr>
        <p:spPr>
          <a:xfrm>
            <a:off x="2136825" y="4368588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Création des énigmes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et indices + phase de test</a:t>
            </a:r>
            <a:endParaRPr/>
          </a:p>
        </p:txBody>
      </p:sp>
      <p:sp>
        <p:nvSpPr>
          <p:cNvPr id="662" name="Google Shape;662;p52"/>
          <p:cNvSpPr txBox="1"/>
          <p:nvPr>
            <p:ph idx="6" type="subTitle"/>
          </p:nvPr>
        </p:nvSpPr>
        <p:spPr>
          <a:xfrm>
            <a:off x="2136825" y="402093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Afrique</a:t>
            </a:r>
            <a:endParaRPr/>
          </a:p>
        </p:txBody>
      </p:sp>
      <p:sp>
        <p:nvSpPr>
          <p:cNvPr id="663" name="Google Shape;663;p52"/>
          <p:cNvSpPr/>
          <p:nvPr/>
        </p:nvSpPr>
        <p:spPr>
          <a:xfrm flipH="1" rot="10800000">
            <a:off x="2936184" y="3372256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52"/>
          <p:cNvSpPr txBox="1"/>
          <p:nvPr>
            <p:ph idx="3" type="subTitle"/>
          </p:nvPr>
        </p:nvSpPr>
        <p:spPr>
          <a:xfrm>
            <a:off x="3493794" y="2603369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Une salle = un continent </a:t>
            </a:r>
            <a:endParaRPr/>
          </a:p>
        </p:txBody>
      </p:sp>
      <p:sp>
        <p:nvSpPr>
          <p:cNvPr id="665" name="Google Shape;665;p52"/>
          <p:cNvSpPr txBox="1"/>
          <p:nvPr>
            <p:ph idx="4" type="subTitle"/>
          </p:nvPr>
        </p:nvSpPr>
        <p:spPr>
          <a:xfrm>
            <a:off x="3493794" y="223783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Salle</a:t>
            </a:r>
            <a:endParaRPr/>
          </a:p>
        </p:txBody>
      </p:sp>
      <p:sp>
        <p:nvSpPr>
          <p:cNvPr id="666" name="Google Shape;666;p52"/>
          <p:cNvSpPr txBox="1"/>
          <p:nvPr>
            <p:ph idx="3" type="subTitle"/>
          </p:nvPr>
        </p:nvSpPr>
        <p:spPr>
          <a:xfrm>
            <a:off x="6191513" y="2603369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Résolution des énigmes et accès aux dilemmes</a:t>
            </a:r>
            <a:endParaRPr/>
          </a:p>
        </p:txBody>
      </p:sp>
      <p:sp>
        <p:nvSpPr>
          <p:cNvPr id="667" name="Google Shape;667;p52"/>
          <p:cNvSpPr txBox="1"/>
          <p:nvPr>
            <p:ph idx="4" type="subTitle"/>
          </p:nvPr>
        </p:nvSpPr>
        <p:spPr>
          <a:xfrm>
            <a:off x="6191513" y="2237838"/>
            <a:ext cx="21564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Enigmes</a:t>
            </a:r>
            <a:endParaRPr/>
          </a:p>
        </p:txBody>
      </p:sp>
      <p:sp>
        <p:nvSpPr>
          <p:cNvPr id="668" name="Google Shape;668;p52"/>
          <p:cNvSpPr txBox="1"/>
          <p:nvPr>
            <p:ph idx="5" type="subTitle"/>
          </p:nvPr>
        </p:nvSpPr>
        <p:spPr>
          <a:xfrm>
            <a:off x="5042625" y="4368588"/>
            <a:ext cx="2156400" cy="5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Création des énigmes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et indices</a:t>
            </a:r>
            <a:endParaRPr/>
          </a:p>
        </p:txBody>
      </p:sp>
      <p:sp>
        <p:nvSpPr>
          <p:cNvPr id="669" name="Google Shape;669;p52"/>
          <p:cNvSpPr txBox="1"/>
          <p:nvPr>
            <p:ph idx="6" type="subTitle"/>
          </p:nvPr>
        </p:nvSpPr>
        <p:spPr>
          <a:xfrm>
            <a:off x="5042625" y="4020950"/>
            <a:ext cx="2288100" cy="3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Amérique Latine</a:t>
            </a:r>
            <a:endParaRPr/>
          </a:p>
        </p:txBody>
      </p:sp>
      <p:sp>
        <p:nvSpPr>
          <p:cNvPr id="670" name="Google Shape;670;p52"/>
          <p:cNvSpPr/>
          <p:nvPr/>
        </p:nvSpPr>
        <p:spPr>
          <a:xfrm flipH="1" rot="10800000">
            <a:off x="5841984" y="3372256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52"/>
          <p:cNvSpPr/>
          <p:nvPr/>
        </p:nvSpPr>
        <p:spPr>
          <a:xfrm>
            <a:off x="4293222" y="1582350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52"/>
          <p:cNvSpPr/>
          <p:nvPr/>
        </p:nvSpPr>
        <p:spPr>
          <a:xfrm>
            <a:off x="6990947" y="1582350"/>
            <a:ext cx="557557" cy="545105"/>
          </a:xfrm>
          <a:custGeom>
            <a:rect b="b" l="l" r="r" t="t"/>
            <a:pathLst>
              <a:path extrusionOk="0" h="4893" w="5005">
                <a:moveTo>
                  <a:pt x="2265" y="0"/>
                </a:moveTo>
                <a:cubicBezTo>
                  <a:pt x="2132" y="0"/>
                  <a:pt x="1999" y="11"/>
                  <a:pt x="1869" y="32"/>
                </a:cubicBezTo>
                <a:cubicBezTo>
                  <a:pt x="1662" y="72"/>
                  <a:pt x="1461" y="146"/>
                  <a:pt x="1273" y="246"/>
                </a:cubicBezTo>
                <a:cubicBezTo>
                  <a:pt x="1086" y="347"/>
                  <a:pt x="918" y="474"/>
                  <a:pt x="771" y="621"/>
                </a:cubicBezTo>
                <a:cubicBezTo>
                  <a:pt x="617" y="769"/>
                  <a:pt x="476" y="929"/>
                  <a:pt x="362" y="1104"/>
                </a:cubicBezTo>
                <a:cubicBezTo>
                  <a:pt x="262" y="1278"/>
                  <a:pt x="182" y="1465"/>
                  <a:pt x="128" y="1653"/>
                </a:cubicBezTo>
                <a:cubicBezTo>
                  <a:pt x="68" y="1847"/>
                  <a:pt x="28" y="2041"/>
                  <a:pt x="7" y="2242"/>
                </a:cubicBezTo>
                <a:cubicBezTo>
                  <a:pt x="1" y="2436"/>
                  <a:pt x="14" y="2637"/>
                  <a:pt x="54" y="2832"/>
                </a:cubicBezTo>
                <a:cubicBezTo>
                  <a:pt x="88" y="3026"/>
                  <a:pt x="141" y="3220"/>
                  <a:pt x="222" y="3401"/>
                </a:cubicBezTo>
                <a:cubicBezTo>
                  <a:pt x="309" y="3582"/>
                  <a:pt x="409" y="3749"/>
                  <a:pt x="537" y="3903"/>
                </a:cubicBezTo>
                <a:cubicBezTo>
                  <a:pt x="657" y="4057"/>
                  <a:pt x="798" y="4191"/>
                  <a:pt x="952" y="4319"/>
                </a:cubicBezTo>
                <a:cubicBezTo>
                  <a:pt x="1106" y="4452"/>
                  <a:pt x="1280" y="4566"/>
                  <a:pt x="1468" y="4660"/>
                </a:cubicBezTo>
                <a:cubicBezTo>
                  <a:pt x="1648" y="4747"/>
                  <a:pt x="1849" y="4814"/>
                  <a:pt x="2050" y="4854"/>
                </a:cubicBezTo>
                <a:cubicBezTo>
                  <a:pt x="2199" y="4879"/>
                  <a:pt x="2352" y="4893"/>
                  <a:pt x="2506" y="4893"/>
                </a:cubicBezTo>
                <a:cubicBezTo>
                  <a:pt x="2559" y="4893"/>
                  <a:pt x="2613" y="4891"/>
                  <a:pt x="2667" y="4888"/>
                </a:cubicBezTo>
                <a:cubicBezTo>
                  <a:pt x="2874" y="4868"/>
                  <a:pt x="3075" y="4828"/>
                  <a:pt x="3269" y="4761"/>
                </a:cubicBezTo>
                <a:cubicBezTo>
                  <a:pt x="3464" y="4707"/>
                  <a:pt x="3658" y="4627"/>
                  <a:pt x="3839" y="4526"/>
                </a:cubicBezTo>
                <a:cubicBezTo>
                  <a:pt x="4013" y="4426"/>
                  <a:pt x="4174" y="4298"/>
                  <a:pt x="4321" y="4151"/>
                </a:cubicBezTo>
                <a:cubicBezTo>
                  <a:pt x="4468" y="4004"/>
                  <a:pt x="4596" y="3843"/>
                  <a:pt x="4703" y="3669"/>
                </a:cubicBezTo>
                <a:cubicBezTo>
                  <a:pt x="4803" y="3488"/>
                  <a:pt x="4877" y="3294"/>
                  <a:pt x="4930" y="3093"/>
                </a:cubicBezTo>
                <a:cubicBezTo>
                  <a:pt x="4977" y="2885"/>
                  <a:pt x="5004" y="2671"/>
                  <a:pt x="4997" y="2456"/>
                </a:cubicBezTo>
                <a:cubicBezTo>
                  <a:pt x="4984" y="2249"/>
                  <a:pt x="4944" y="2035"/>
                  <a:pt x="4877" y="1834"/>
                </a:cubicBezTo>
                <a:cubicBezTo>
                  <a:pt x="4810" y="1633"/>
                  <a:pt x="4723" y="1438"/>
                  <a:pt x="4616" y="1258"/>
                </a:cubicBezTo>
                <a:cubicBezTo>
                  <a:pt x="4502" y="1077"/>
                  <a:pt x="4368" y="909"/>
                  <a:pt x="4214" y="762"/>
                </a:cubicBezTo>
                <a:cubicBezTo>
                  <a:pt x="4060" y="621"/>
                  <a:pt x="3886" y="494"/>
                  <a:pt x="3705" y="387"/>
                </a:cubicBezTo>
                <a:cubicBezTo>
                  <a:pt x="3517" y="286"/>
                  <a:pt x="3323" y="199"/>
                  <a:pt x="3122" y="139"/>
                </a:cubicBezTo>
                <a:cubicBezTo>
                  <a:pt x="2921" y="72"/>
                  <a:pt x="2713" y="32"/>
                  <a:pt x="2506" y="12"/>
                </a:cubicBezTo>
                <a:cubicBezTo>
                  <a:pt x="2425" y="4"/>
                  <a:pt x="2345" y="0"/>
                  <a:pt x="22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4" name="Google Shape;6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1573" y="3475599"/>
            <a:ext cx="338378" cy="3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225" y="3448000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25164" y="1710339"/>
            <a:ext cx="289125" cy="28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200" y="1658100"/>
            <a:ext cx="39360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ternational Environment Day by Slidesgo">
  <a:themeElements>
    <a:clrScheme name="Simple Light">
      <a:dk1>
        <a:srgbClr val="866642"/>
      </a:dk1>
      <a:lt1>
        <a:srgbClr val="FFFFFF"/>
      </a:lt1>
      <a:dk2>
        <a:srgbClr val="AC8A65"/>
      </a:dk2>
      <a:lt2>
        <a:srgbClr val="EDE1D6"/>
      </a:lt2>
      <a:accent1>
        <a:srgbClr val="E4F4E7"/>
      </a:accent1>
      <a:accent2>
        <a:srgbClr val="84C28F"/>
      </a:accent2>
      <a:accent3>
        <a:srgbClr val="EDE1D6"/>
      </a:accent3>
      <a:accent4>
        <a:srgbClr val="E4F4E7"/>
      </a:accent4>
      <a:accent5>
        <a:srgbClr val="84C28F"/>
      </a:accent5>
      <a:accent6>
        <a:srgbClr val="E4F4E7"/>
      </a:accent6>
      <a:hlink>
        <a:srgbClr val="AC8A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